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4" r:id="rId6"/>
    <p:sldId id="273" r:id="rId7"/>
    <p:sldId id="265" r:id="rId8"/>
    <p:sldId id="271" r:id="rId9"/>
    <p:sldId id="270" r:id="rId10"/>
    <p:sldId id="269" r:id="rId11"/>
    <p:sldId id="274" r:id="rId12"/>
    <p:sldId id="280" r:id="rId13"/>
    <p:sldId id="259" r:id="rId14"/>
    <p:sldId id="279" r:id="rId15"/>
    <p:sldId id="281" r:id="rId16"/>
    <p:sldId id="275" r:id="rId17"/>
    <p:sldId id="277" r:id="rId18"/>
    <p:sldId id="278" r:id="rId19"/>
    <p:sldId id="260" r:id="rId20"/>
    <p:sldId id="283" r:id="rId21"/>
    <p:sldId id="261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8nkmdPTbELkme5OJMIr/ZaPw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90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6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404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747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737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051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14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873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48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287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28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96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31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23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53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10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7194975">
            <a:off x="18060582" y="21849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-3588016">
            <a:off x="15711594" y="-37573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7202681">
            <a:off x="15388276" y="19097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15888717" y="2226438"/>
            <a:ext cx="2382716" cy="1769357"/>
            <a:chOff x="0" y="0"/>
            <a:chExt cx="3176955" cy="2359142"/>
          </a:xfrm>
        </p:grpSpPr>
        <p:sp>
          <p:nvSpPr>
            <p:cNvPr id="88" name="Google Shape;88;p1"/>
            <p:cNvSpPr/>
            <p:nvPr/>
          </p:nvSpPr>
          <p:spPr>
            <a:xfrm rot="7176903">
              <a:off x="1133858" y="392170"/>
              <a:ext cx="1818478" cy="157480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 rot="10800000">
              <a:off x="0" y="17372"/>
              <a:ext cx="1818478" cy="157480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90" name="Google Shape;90;p1"/>
          <p:cNvSpPr/>
          <p:nvPr/>
        </p:nvSpPr>
        <p:spPr>
          <a:xfrm rot="7176903">
            <a:off x="17389446" y="365096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17894694" y="1069280"/>
            <a:ext cx="2346277" cy="1742298"/>
            <a:chOff x="0" y="0"/>
            <a:chExt cx="3128370" cy="2323063"/>
          </a:xfrm>
        </p:grpSpPr>
        <p:sp>
          <p:nvSpPr>
            <p:cNvPr id="92" name="Google Shape;92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93" name="Google Shape;93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94" name="Google Shape;94;p1"/>
          <p:cNvSpPr/>
          <p:nvPr/>
        </p:nvSpPr>
        <p:spPr>
          <a:xfrm>
            <a:off x="11687194" y="106339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13030196" y="2226438"/>
            <a:ext cx="2644152" cy="1963493"/>
            <a:chOff x="0" y="0"/>
            <a:chExt cx="3525536" cy="2617991"/>
          </a:xfrm>
        </p:grpSpPr>
        <p:sp>
          <p:nvSpPr>
            <p:cNvPr id="96" name="Google Shape;96;p1"/>
            <p:cNvSpPr/>
            <p:nvPr/>
          </p:nvSpPr>
          <p:spPr>
            <a:xfrm rot="7176903">
              <a:off x="1258267" y="435200"/>
              <a:ext cx="2018005" cy="174759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97" name="Google Shape;97;p1"/>
            <p:cNvSpPr/>
            <p:nvPr/>
          </p:nvSpPr>
          <p:spPr>
            <a:xfrm rot="10800000">
              <a:off x="0" y="19278"/>
              <a:ext cx="2018005" cy="174759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98" name="Google Shape;98;p1"/>
          <p:cNvSpPr/>
          <p:nvPr/>
        </p:nvSpPr>
        <p:spPr>
          <a:xfrm>
            <a:off x="10354427" y="338721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 rot="10800000">
            <a:off x="10319638" y="-7203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00" name="Google Shape;100;p1"/>
          <p:cNvGrpSpPr/>
          <p:nvPr/>
        </p:nvGrpSpPr>
        <p:grpSpPr>
          <a:xfrm>
            <a:off x="15824398" y="4504003"/>
            <a:ext cx="2516140" cy="1868434"/>
            <a:chOff x="0" y="0"/>
            <a:chExt cx="3354853" cy="2491245"/>
          </a:xfrm>
        </p:grpSpPr>
        <p:sp>
          <p:nvSpPr>
            <p:cNvPr id="101" name="Google Shape;101;p1"/>
            <p:cNvSpPr/>
            <p:nvPr/>
          </p:nvSpPr>
          <p:spPr>
            <a:xfrm rot="7176903">
              <a:off x="1197350" y="414130"/>
              <a:ext cx="1920306" cy="1662985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02" name="Google Shape;102;p1"/>
            <p:cNvSpPr/>
            <p:nvPr/>
          </p:nvSpPr>
          <p:spPr>
            <a:xfrm rot="10800000">
              <a:off x="0" y="18345"/>
              <a:ext cx="1920306" cy="1662985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03" name="Google Shape;103;p1"/>
          <p:cNvSpPr/>
          <p:nvPr/>
        </p:nvSpPr>
        <p:spPr>
          <a:xfrm rot="10800000">
            <a:off x="11746538" y="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04" name="Google Shape;104;p1"/>
          <p:cNvSpPr/>
          <p:nvPr/>
        </p:nvSpPr>
        <p:spPr>
          <a:xfrm rot="7201926">
            <a:off x="12536952" y="21883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05" name="Google Shape;105;p1"/>
          <p:cNvSpPr/>
          <p:nvPr/>
        </p:nvSpPr>
        <p:spPr>
          <a:xfrm rot="10800000">
            <a:off x="12598000" y="341427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06" name="Google Shape;106;p1"/>
          <p:cNvGrpSpPr/>
          <p:nvPr/>
        </p:nvGrpSpPr>
        <p:grpSpPr>
          <a:xfrm>
            <a:off x="15243422" y="3386997"/>
            <a:ext cx="2346277" cy="1742298"/>
            <a:chOff x="0" y="0"/>
            <a:chExt cx="3128370" cy="2323063"/>
          </a:xfrm>
        </p:grpSpPr>
        <p:sp>
          <p:nvSpPr>
            <p:cNvPr id="107" name="Google Shape;107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08" name="Google Shape;108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09" name="Google Shape;109;p1"/>
          <p:cNvGrpSpPr/>
          <p:nvPr/>
        </p:nvGrpSpPr>
        <p:grpSpPr>
          <a:xfrm>
            <a:off x="17224741" y="2226438"/>
            <a:ext cx="2346277" cy="1742298"/>
            <a:chOff x="0" y="0"/>
            <a:chExt cx="3128370" cy="2323063"/>
          </a:xfrm>
        </p:grpSpPr>
        <p:sp>
          <p:nvSpPr>
            <p:cNvPr id="110" name="Google Shape;110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11" name="Google Shape;111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12" name="Google Shape;112;p1"/>
          <p:cNvGrpSpPr/>
          <p:nvPr/>
        </p:nvGrpSpPr>
        <p:grpSpPr>
          <a:xfrm>
            <a:off x="14582155" y="4534726"/>
            <a:ext cx="2346277" cy="1742298"/>
            <a:chOff x="0" y="0"/>
            <a:chExt cx="3128370" cy="2323063"/>
          </a:xfrm>
        </p:grpSpPr>
        <p:sp>
          <p:nvSpPr>
            <p:cNvPr id="113" name="Google Shape;113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14" name="Google Shape;114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15" name="Google Shape;115;p1"/>
          <p:cNvSpPr/>
          <p:nvPr/>
        </p:nvSpPr>
        <p:spPr>
          <a:xfrm rot="7176903">
            <a:off x="13421835" y="369585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16" name="Google Shape;116;p1"/>
          <p:cNvSpPr/>
          <p:nvPr/>
        </p:nvSpPr>
        <p:spPr>
          <a:xfrm>
            <a:off x="14582155" y="573230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17" name="Google Shape;117;p1"/>
          <p:cNvSpPr/>
          <p:nvPr/>
        </p:nvSpPr>
        <p:spPr>
          <a:xfrm>
            <a:off x="9001192" y="10504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18" name="Google Shape;118;p1"/>
          <p:cNvGrpSpPr/>
          <p:nvPr/>
        </p:nvGrpSpPr>
        <p:grpSpPr>
          <a:xfrm>
            <a:off x="16507244" y="5695504"/>
            <a:ext cx="2560588" cy="1901440"/>
            <a:chOff x="0" y="0"/>
            <a:chExt cx="3414117" cy="2535254"/>
          </a:xfrm>
        </p:grpSpPr>
        <p:sp>
          <p:nvSpPr>
            <p:cNvPr id="119" name="Google Shape;119;p1"/>
            <p:cNvSpPr/>
            <p:nvPr/>
          </p:nvSpPr>
          <p:spPr>
            <a:xfrm rot="7176903">
              <a:off x="1218501" y="421446"/>
              <a:ext cx="1954229" cy="169236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20" name="Google Shape;120;p1"/>
            <p:cNvSpPr/>
            <p:nvPr/>
          </p:nvSpPr>
          <p:spPr>
            <a:xfrm rot="10800000">
              <a:off x="0" y="18669"/>
              <a:ext cx="1954229" cy="1692362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21" name="Google Shape;121;p1"/>
          <p:cNvGrpSpPr/>
          <p:nvPr/>
        </p:nvGrpSpPr>
        <p:grpSpPr>
          <a:xfrm>
            <a:off x="15966577" y="6892009"/>
            <a:ext cx="2346277" cy="1742298"/>
            <a:chOff x="0" y="0"/>
            <a:chExt cx="3128370" cy="2323063"/>
          </a:xfrm>
        </p:grpSpPr>
        <p:sp>
          <p:nvSpPr>
            <p:cNvPr id="122" name="Google Shape;122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23" name="Google Shape;123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24" name="Google Shape;124;p1"/>
          <p:cNvGrpSpPr/>
          <p:nvPr/>
        </p:nvGrpSpPr>
        <p:grpSpPr>
          <a:xfrm>
            <a:off x="13240552" y="6825409"/>
            <a:ext cx="2346277" cy="1742298"/>
            <a:chOff x="0" y="0"/>
            <a:chExt cx="3128370" cy="2323063"/>
          </a:xfrm>
        </p:grpSpPr>
        <p:sp>
          <p:nvSpPr>
            <p:cNvPr id="125" name="Google Shape;125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26" name="Google Shape;126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27" name="Google Shape;127;p1"/>
          <p:cNvGrpSpPr/>
          <p:nvPr/>
        </p:nvGrpSpPr>
        <p:grpSpPr>
          <a:xfrm>
            <a:off x="16638077" y="8031929"/>
            <a:ext cx="2346277" cy="1742298"/>
            <a:chOff x="0" y="0"/>
            <a:chExt cx="3128370" cy="2323063"/>
          </a:xfrm>
        </p:grpSpPr>
        <p:sp>
          <p:nvSpPr>
            <p:cNvPr id="128" name="Google Shape;128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29" name="Google Shape;129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30" name="Google Shape;130;p1"/>
          <p:cNvGrpSpPr/>
          <p:nvPr/>
        </p:nvGrpSpPr>
        <p:grpSpPr>
          <a:xfrm>
            <a:off x="16237886" y="5157688"/>
            <a:ext cx="2346277" cy="1742298"/>
            <a:chOff x="0" y="0"/>
            <a:chExt cx="3128370" cy="2323063"/>
          </a:xfrm>
        </p:grpSpPr>
        <p:sp>
          <p:nvSpPr>
            <p:cNvPr id="131" name="Google Shape;131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32" name="Google Shape;132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33" name="Google Shape;133;p1"/>
          <p:cNvGrpSpPr/>
          <p:nvPr/>
        </p:nvGrpSpPr>
        <p:grpSpPr>
          <a:xfrm>
            <a:off x="12584446" y="5695504"/>
            <a:ext cx="2346277" cy="1742298"/>
            <a:chOff x="0" y="0"/>
            <a:chExt cx="3128370" cy="2323063"/>
          </a:xfrm>
        </p:grpSpPr>
        <p:sp>
          <p:nvSpPr>
            <p:cNvPr id="134" name="Google Shape;134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35" name="Google Shape;135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36" name="Google Shape;136;p1"/>
          <p:cNvGrpSpPr/>
          <p:nvPr/>
        </p:nvGrpSpPr>
        <p:grpSpPr>
          <a:xfrm rot="7186299">
            <a:off x="10744126" y="6608550"/>
            <a:ext cx="2346277" cy="1742298"/>
            <a:chOff x="0" y="0"/>
            <a:chExt cx="3128370" cy="2323063"/>
          </a:xfrm>
        </p:grpSpPr>
        <p:sp>
          <p:nvSpPr>
            <p:cNvPr id="137" name="Google Shape;137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38" name="Google Shape;138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39" name="Google Shape;139;p1"/>
          <p:cNvGrpSpPr/>
          <p:nvPr/>
        </p:nvGrpSpPr>
        <p:grpSpPr>
          <a:xfrm>
            <a:off x="11244900" y="8033365"/>
            <a:ext cx="2346277" cy="1742298"/>
            <a:chOff x="0" y="0"/>
            <a:chExt cx="3128370" cy="2323063"/>
          </a:xfrm>
        </p:grpSpPr>
        <p:sp>
          <p:nvSpPr>
            <p:cNvPr id="140" name="Google Shape;140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41" name="Google Shape;141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42" name="Google Shape;142;p1"/>
          <p:cNvGrpSpPr/>
          <p:nvPr/>
        </p:nvGrpSpPr>
        <p:grpSpPr>
          <a:xfrm>
            <a:off x="16597405" y="1082109"/>
            <a:ext cx="2346277" cy="1742298"/>
            <a:chOff x="0" y="0"/>
            <a:chExt cx="3128370" cy="2323063"/>
          </a:xfrm>
        </p:grpSpPr>
        <p:sp>
          <p:nvSpPr>
            <p:cNvPr id="143" name="Google Shape;143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44" name="Google Shape;144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45" name="Google Shape;145;p1"/>
          <p:cNvGrpSpPr/>
          <p:nvPr/>
        </p:nvGrpSpPr>
        <p:grpSpPr>
          <a:xfrm rot="7194271">
            <a:off x="12096364" y="4264752"/>
            <a:ext cx="2346277" cy="1742298"/>
            <a:chOff x="0" y="0"/>
            <a:chExt cx="3128370" cy="2323063"/>
          </a:xfrm>
        </p:grpSpPr>
        <p:sp>
          <p:nvSpPr>
            <p:cNvPr id="146" name="Google Shape;146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47" name="Google Shape;147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48" name="Google Shape;148;p1"/>
          <p:cNvGrpSpPr/>
          <p:nvPr/>
        </p:nvGrpSpPr>
        <p:grpSpPr>
          <a:xfrm>
            <a:off x="17224741" y="6895345"/>
            <a:ext cx="2346277" cy="1742298"/>
            <a:chOff x="0" y="0"/>
            <a:chExt cx="3128370" cy="2323063"/>
          </a:xfrm>
        </p:grpSpPr>
        <p:sp>
          <p:nvSpPr>
            <p:cNvPr id="149" name="Google Shape;149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50" name="Google Shape;150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51" name="Google Shape;151;p1"/>
          <p:cNvGrpSpPr/>
          <p:nvPr/>
        </p:nvGrpSpPr>
        <p:grpSpPr>
          <a:xfrm>
            <a:off x="17893147" y="5695504"/>
            <a:ext cx="2346277" cy="1742298"/>
            <a:chOff x="0" y="0"/>
            <a:chExt cx="3128370" cy="2323063"/>
          </a:xfrm>
        </p:grpSpPr>
        <p:sp>
          <p:nvSpPr>
            <p:cNvPr id="152" name="Google Shape;152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53" name="Google Shape;153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54" name="Google Shape;154;p1"/>
          <p:cNvSpPr/>
          <p:nvPr/>
        </p:nvSpPr>
        <p:spPr>
          <a:xfrm>
            <a:off x="17311838" y="803193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55" name="Google Shape;155;p1"/>
          <p:cNvSpPr/>
          <p:nvPr/>
        </p:nvSpPr>
        <p:spPr>
          <a:xfrm rot="10738244">
            <a:off x="15236793" y="1043072"/>
            <a:ext cx="1343001" cy="119619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56" name="Google Shape;156;p1"/>
          <p:cNvGrpSpPr/>
          <p:nvPr/>
        </p:nvGrpSpPr>
        <p:grpSpPr>
          <a:xfrm rot="7186299">
            <a:off x="8749811" y="7763159"/>
            <a:ext cx="2346277" cy="1742298"/>
            <a:chOff x="0" y="0"/>
            <a:chExt cx="3128370" cy="2323063"/>
          </a:xfrm>
        </p:grpSpPr>
        <p:sp>
          <p:nvSpPr>
            <p:cNvPr id="157" name="Google Shape;157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58" name="Google Shape;158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59" name="Google Shape;159;p1"/>
          <p:cNvGrpSpPr/>
          <p:nvPr/>
        </p:nvGrpSpPr>
        <p:grpSpPr>
          <a:xfrm rot="10800000">
            <a:off x="7596813" y="8651437"/>
            <a:ext cx="2346277" cy="1742298"/>
            <a:chOff x="0" y="0"/>
            <a:chExt cx="3128370" cy="2323063"/>
          </a:xfrm>
        </p:grpSpPr>
        <p:sp>
          <p:nvSpPr>
            <p:cNvPr id="160" name="Google Shape;160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61" name="Google Shape;161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62" name="Google Shape;162;p1"/>
          <p:cNvSpPr/>
          <p:nvPr/>
        </p:nvSpPr>
        <p:spPr>
          <a:xfrm rot="10800000">
            <a:off x="7406810" y="336133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63" name="Google Shape;163;p1"/>
          <p:cNvGrpSpPr/>
          <p:nvPr/>
        </p:nvGrpSpPr>
        <p:grpSpPr>
          <a:xfrm>
            <a:off x="13891609" y="7920218"/>
            <a:ext cx="2346277" cy="1742298"/>
            <a:chOff x="0" y="0"/>
            <a:chExt cx="3128370" cy="2323063"/>
          </a:xfrm>
        </p:grpSpPr>
        <p:sp>
          <p:nvSpPr>
            <p:cNvPr id="164" name="Google Shape;164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65" name="Google Shape;165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66" name="Google Shape;166;p1"/>
          <p:cNvGrpSpPr/>
          <p:nvPr/>
        </p:nvGrpSpPr>
        <p:grpSpPr>
          <a:xfrm>
            <a:off x="14501209" y="8967968"/>
            <a:ext cx="2346277" cy="1742298"/>
            <a:chOff x="0" y="0"/>
            <a:chExt cx="3128370" cy="2323063"/>
          </a:xfrm>
        </p:grpSpPr>
        <p:sp>
          <p:nvSpPr>
            <p:cNvPr id="167" name="Google Shape;167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68" name="Google Shape;168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69" name="Google Shape;169;p1"/>
          <p:cNvGrpSpPr/>
          <p:nvPr/>
        </p:nvGrpSpPr>
        <p:grpSpPr>
          <a:xfrm>
            <a:off x="13289970" y="9175919"/>
            <a:ext cx="2346277" cy="1742298"/>
            <a:chOff x="0" y="0"/>
            <a:chExt cx="3128370" cy="2323063"/>
          </a:xfrm>
        </p:grpSpPr>
        <p:sp>
          <p:nvSpPr>
            <p:cNvPr id="170" name="Google Shape;170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71" name="Google Shape;171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72" name="Google Shape;172;p1"/>
          <p:cNvGrpSpPr/>
          <p:nvPr/>
        </p:nvGrpSpPr>
        <p:grpSpPr>
          <a:xfrm>
            <a:off x="15152806" y="10104218"/>
            <a:ext cx="2346277" cy="1742298"/>
            <a:chOff x="0" y="0"/>
            <a:chExt cx="3128370" cy="2323063"/>
          </a:xfrm>
        </p:grpSpPr>
        <p:sp>
          <p:nvSpPr>
            <p:cNvPr id="173" name="Google Shape;173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74" name="Google Shape;174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75" name="Google Shape;175;p1"/>
          <p:cNvGrpSpPr/>
          <p:nvPr/>
        </p:nvGrpSpPr>
        <p:grpSpPr>
          <a:xfrm>
            <a:off x="15956970" y="9194969"/>
            <a:ext cx="2346277" cy="1742298"/>
            <a:chOff x="0" y="0"/>
            <a:chExt cx="3128370" cy="2323063"/>
          </a:xfrm>
        </p:grpSpPr>
        <p:sp>
          <p:nvSpPr>
            <p:cNvPr id="176" name="Google Shape;176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77" name="Google Shape;177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78" name="Google Shape;178;p1"/>
          <p:cNvSpPr/>
          <p:nvPr/>
        </p:nvSpPr>
        <p:spPr>
          <a:xfrm rot="10800000">
            <a:off x="15295075" y="803839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79" name="Google Shape;179;p1"/>
          <p:cNvSpPr/>
          <p:nvPr/>
        </p:nvSpPr>
        <p:spPr>
          <a:xfrm>
            <a:off x="17555333" y="747969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80" name="Google Shape;180;p1"/>
          <p:cNvGrpSpPr/>
          <p:nvPr/>
        </p:nvGrpSpPr>
        <p:grpSpPr>
          <a:xfrm rot="7194271">
            <a:off x="12781900" y="7771590"/>
            <a:ext cx="2346277" cy="1742298"/>
            <a:chOff x="0" y="0"/>
            <a:chExt cx="3128370" cy="2323063"/>
          </a:xfrm>
        </p:grpSpPr>
        <p:sp>
          <p:nvSpPr>
            <p:cNvPr id="181" name="Google Shape;181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82" name="Google Shape;182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183" name="Google Shape;183;p1"/>
          <p:cNvSpPr/>
          <p:nvPr/>
        </p:nvSpPr>
        <p:spPr>
          <a:xfrm>
            <a:off x="11241445" y="917591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4" name="Google Shape;184;p1"/>
          <p:cNvSpPr/>
          <p:nvPr/>
        </p:nvSpPr>
        <p:spPr>
          <a:xfrm>
            <a:off x="9682926" y="-1129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5" name="Google Shape;185;p1"/>
          <p:cNvSpPr/>
          <p:nvPr/>
        </p:nvSpPr>
        <p:spPr>
          <a:xfrm>
            <a:off x="5845727" y="69322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6" name="Google Shape;186;p1"/>
          <p:cNvSpPr/>
          <p:nvPr/>
        </p:nvSpPr>
        <p:spPr>
          <a:xfrm rot="10800000">
            <a:off x="4037475" y="92583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7" name="Google Shape;187;p1"/>
          <p:cNvSpPr/>
          <p:nvPr/>
        </p:nvSpPr>
        <p:spPr>
          <a:xfrm rot="-3595135">
            <a:off x="1351425" y="73373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8" name="Google Shape;188;p1"/>
          <p:cNvSpPr/>
          <p:nvPr/>
        </p:nvSpPr>
        <p:spPr>
          <a:xfrm>
            <a:off x="2191197" y="761599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89" name="Google Shape;189;p1"/>
          <p:cNvSpPr/>
          <p:nvPr/>
        </p:nvSpPr>
        <p:spPr>
          <a:xfrm>
            <a:off x="5845727" y="917591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90" name="Google Shape;190;p1"/>
          <p:cNvSpPr/>
          <p:nvPr/>
        </p:nvSpPr>
        <p:spPr>
          <a:xfrm>
            <a:off x="7927013" y="80952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91" name="Google Shape;191;p1"/>
          <p:cNvSpPr/>
          <p:nvPr/>
        </p:nvSpPr>
        <p:spPr>
          <a:xfrm rot="3618221">
            <a:off x="8777937" y="7730571"/>
            <a:ext cx="1343001" cy="1237621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192" name="Google Shape;192;p1"/>
          <p:cNvSpPr/>
          <p:nvPr/>
        </p:nvSpPr>
        <p:spPr>
          <a:xfrm rot="10800000">
            <a:off x="10991139" y="1050274"/>
            <a:ext cx="1392111" cy="1205568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193" name="Google Shape;193;p1"/>
          <p:cNvGrpSpPr/>
          <p:nvPr/>
        </p:nvGrpSpPr>
        <p:grpSpPr>
          <a:xfrm>
            <a:off x="14527989" y="2251236"/>
            <a:ext cx="2454607" cy="1822741"/>
            <a:chOff x="0" y="0"/>
            <a:chExt cx="3272810" cy="2430322"/>
          </a:xfrm>
        </p:grpSpPr>
        <p:sp>
          <p:nvSpPr>
            <p:cNvPr id="194" name="Google Shape;194;p1"/>
            <p:cNvSpPr/>
            <p:nvPr/>
          </p:nvSpPr>
          <p:spPr>
            <a:xfrm rot="7176903">
              <a:off x="1168069" y="404002"/>
              <a:ext cx="1873345" cy="1622317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95" name="Google Shape;195;p1"/>
            <p:cNvSpPr/>
            <p:nvPr/>
          </p:nvSpPr>
          <p:spPr>
            <a:xfrm rot="10800000">
              <a:off x="0" y="17896"/>
              <a:ext cx="1873345" cy="1622317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96" name="Google Shape;196;p1"/>
          <p:cNvGrpSpPr/>
          <p:nvPr/>
        </p:nvGrpSpPr>
        <p:grpSpPr>
          <a:xfrm>
            <a:off x="13891609" y="3361337"/>
            <a:ext cx="2491486" cy="1850126"/>
            <a:chOff x="0" y="0"/>
            <a:chExt cx="3321981" cy="2466835"/>
          </a:xfrm>
        </p:grpSpPr>
        <p:sp>
          <p:nvSpPr>
            <p:cNvPr id="197" name="Google Shape;197;p1"/>
            <p:cNvSpPr/>
            <p:nvPr/>
          </p:nvSpPr>
          <p:spPr>
            <a:xfrm rot="7176903">
              <a:off x="1185618" y="410072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198" name="Google Shape;198;p1"/>
            <p:cNvSpPr/>
            <p:nvPr/>
          </p:nvSpPr>
          <p:spPr>
            <a:xfrm rot="10800000">
              <a:off x="0" y="18165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199" name="Google Shape;199;p1"/>
          <p:cNvGrpSpPr/>
          <p:nvPr/>
        </p:nvGrpSpPr>
        <p:grpSpPr>
          <a:xfrm rot="7194271">
            <a:off x="14073182" y="5391960"/>
            <a:ext cx="2468439" cy="1833012"/>
            <a:chOff x="0" y="0"/>
            <a:chExt cx="3291253" cy="2444017"/>
          </a:xfrm>
        </p:grpSpPr>
        <p:sp>
          <p:nvSpPr>
            <p:cNvPr id="200" name="Google Shape;200;p1"/>
            <p:cNvSpPr/>
            <p:nvPr/>
          </p:nvSpPr>
          <p:spPr>
            <a:xfrm rot="7176903">
              <a:off x="1174651" y="406279"/>
              <a:ext cx="1883902" cy="163145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01" name="Google Shape;201;p1"/>
            <p:cNvSpPr/>
            <p:nvPr/>
          </p:nvSpPr>
          <p:spPr>
            <a:xfrm rot="10800000">
              <a:off x="0" y="17997"/>
              <a:ext cx="1883902" cy="163145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02" name="Google Shape;202;p1"/>
          <p:cNvGrpSpPr/>
          <p:nvPr/>
        </p:nvGrpSpPr>
        <p:grpSpPr>
          <a:xfrm rot="7194271">
            <a:off x="13161171" y="8053340"/>
            <a:ext cx="2346277" cy="1742298"/>
            <a:chOff x="0" y="0"/>
            <a:chExt cx="3128370" cy="2323063"/>
          </a:xfrm>
        </p:grpSpPr>
        <p:sp>
          <p:nvSpPr>
            <p:cNvPr id="203" name="Google Shape;203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04" name="Google Shape;204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05" name="Google Shape;205;p1"/>
          <p:cNvGrpSpPr/>
          <p:nvPr/>
        </p:nvGrpSpPr>
        <p:grpSpPr>
          <a:xfrm>
            <a:off x="14035145" y="1254054"/>
            <a:ext cx="2346277" cy="1742298"/>
            <a:chOff x="0" y="0"/>
            <a:chExt cx="3128370" cy="2323063"/>
          </a:xfrm>
        </p:grpSpPr>
        <p:sp>
          <p:nvSpPr>
            <p:cNvPr id="206" name="Google Shape;206;p1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07" name="Google Shape;207;p1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08" name="Google Shape;208;p1"/>
          <p:cNvGrpSpPr/>
          <p:nvPr/>
        </p:nvGrpSpPr>
        <p:grpSpPr>
          <a:xfrm>
            <a:off x="13994864" y="1061968"/>
            <a:ext cx="2190491" cy="1626614"/>
            <a:chOff x="0" y="1"/>
            <a:chExt cx="2920654" cy="2168818"/>
          </a:xfrm>
        </p:grpSpPr>
        <p:sp>
          <p:nvSpPr>
            <p:cNvPr id="209" name="Google Shape;209;p1"/>
            <p:cNvSpPr/>
            <p:nvPr/>
          </p:nvSpPr>
          <p:spPr>
            <a:xfrm rot="7176903">
              <a:off x="1042384" y="360532"/>
              <a:ext cx="1671772" cy="1447755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10" name="Google Shape;210;p1"/>
            <p:cNvSpPr/>
            <p:nvPr/>
          </p:nvSpPr>
          <p:spPr>
            <a:xfrm rot="10800000">
              <a:off x="0" y="15971"/>
              <a:ext cx="1671772" cy="1447755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11" name="Google Shape;211;p1"/>
          <p:cNvGrpSpPr/>
          <p:nvPr/>
        </p:nvGrpSpPr>
        <p:grpSpPr>
          <a:xfrm>
            <a:off x="13725222" y="1061968"/>
            <a:ext cx="2646281" cy="1965073"/>
            <a:chOff x="0" y="0"/>
            <a:chExt cx="3528374" cy="2620098"/>
          </a:xfrm>
        </p:grpSpPr>
        <p:sp>
          <p:nvSpPr>
            <p:cNvPr id="212" name="Google Shape;212;p1"/>
            <p:cNvSpPr/>
            <p:nvPr/>
          </p:nvSpPr>
          <p:spPr>
            <a:xfrm rot="7176903">
              <a:off x="1259280" y="435550"/>
              <a:ext cx="2019629" cy="174899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13" name="Google Shape;213;p1"/>
            <p:cNvSpPr/>
            <p:nvPr/>
          </p:nvSpPr>
          <p:spPr>
            <a:xfrm rot="10800000">
              <a:off x="0" y="19294"/>
              <a:ext cx="2019629" cy="174899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14" name="Google Shape;214;p1"/>
          <p:cNvGrpSpPr/>
          <p:nvPr/>
        </p:nvGrpSpPr>
        <p:grpSpPr>
          <a:xfrm rot="10800000">
            <a:off x="12148577" y="7358481"/>
            <a:ext cx="2491486" cy="1850126"/>
            <a:chOff x="0" y="0"/>
            <a:chExt cx="3321981" cy="2466835"/>
          </a:xfrm>
        </p:grpSpPr>
        <p:sp>
          <p:nvSpPr>
            <p:cNvPr id="215" name="Google Shape;215;p1"/>
            <p:cNvSpPr/>
            <p:nvPr/>
          </p:nvSpPr>
          <p:spPr>
            <a:xfrm rot="7176903">
              <a:off x="1185618" y="410072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16" name="Google Shape;216;p1"/>
            <p:cNvSpPr/>
            <p:nvPr/>
          </p:nvSpPr>
          <p:spPr>
            <a:xfrm rot="10800000">
              <a:off x="0" y="18165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17" name="Google Shape;217;p1"/>
          <p:cNvGrpSpPr/>
          <p:nvPr/>
        </p:nvGrpSpPr>
        <p:grpSpPr>
          <a:xfrm rot="10800000">
            <a:off x="8779642" y="6226085"/>
            <a:ext cx="2491486" cy="1850126"/>
            <a:chOff x="0" y="0"/>
            <a:chExt cx="3321981" cy="2466835"/>
          </a:xfrm>
        </p:grpSpPr>
        <p:sp>
          <p:nvSpPr>
            <p:cNvPr id="218" name="Google Shape;218;p1"/>
            <p:cNvSpPr/>
            <p:nvPr/>
          </p:nvSpPr>
          <p:spPr>
            <a:xfrm rot="7176903">
              <a:off x="1185618" y="410072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19" name="Google Shape;219;p1"/>
            <p:cNvSpPr/>
            <p:nvPr/>
          </p:nvSpPr>
          <p:spPr>
            <a:xfrm rot="10800000">
              <a:off x="0" y="18165"/>
              <a:ext cx="1901490" cy="1646691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20" name="Google Shape;220;p1"/>
          <p:cNvGrpSpPr/>
          <p:nvPr/>
        </p:nvGrpSpPr>
        <p:grpSpPr>
          <a:xfrm rot="10800000">
            <a:off x="10198741" y="8591809"/>
            <a:ext cx="2426574" cy="1801925"/>
            <a:chOff x="0" y="1"/>
            <a:chExt cx="3235432" cy="2402566"/>
          </a:xfrm>
        </p:grpSpPr>
        <p:sp>
          <p:nvSpPr>
            <p:cNvPr id="221" name="Google Shape;221;p1"/>
            <p:cNvSpPr/>
            <p:nvPr/>
          </p:nvSpPr>
          <p:spPr>
            <a:xfrm rot="7176903">
              <a:off x="1154729" y="399389"/>
              <a:ext cx="1851950" cy="160378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22" name="Google Shape;222;p1"/>
            <p:cNvSpPr/>
            <p:nvPr/>
          </p:nvSpPr>
          <p:spPr>
            <a:xfrm rot="10800000">
              <a:off x="0" y="17692"/>
              <a:ext cx="1851950" cy="160378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23" name="Google Shape;223;p1"/>
          <p:cNvGrpSpPr/>
          <p:nvPr/>
        </p:nvGrpSpPr>
        <p:grpSpPr>
          <a:xfrm rot="-3614091">
            <a:off x="11835377" y="770501"/>
            <a:ext cx="2389638" cy="1774496"/>
            <a:chOff x="0" y="0"/>
            <a:chExt cx="3186184" cy="2365995"/>
          </a:xfrm>
        </p:grpSpPr>
        <p:sp>
          <p:nvSpPr>
            <p:cNvPr id="224" name="Google Shape;224;p1"/>
            <p:cNvSpPr/>
            <p:nvPr/>
          </p:nvSpPr>
          <p:spPr>
            <a:xfrm rot="7176903">
              <a:off x="1137152" y="393309"/>
              <a:ext cx="1823761" cy="1579377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25" name="Google Shape;225;p1"/>
            <p:cNvSpPr/>
            <p:nvPr/>
          </p:nvSpPr>
          <p:spPr>
            <a:xfrm rot="10800000">
              <a:off x="0" y="17422"/>
              <a:ext cx="1823761" cy="1579377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226" name="Google Shape;226;p1"/>
          <p:cNvSpPr/>
          <p:nvPr/>
        </p:nvSpPr>
        <p:spPr>
          <a:xfrm rot="3606680">
            <a:off x="14678727" y="-358887"/>
            <a:ext cx="1425078" cy="1234117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27" name="Google Shape;227;p1"/>
          <p:cNvSpPr/>
          <p:nvPr/>
        </p:nvSpPr>
        <p:spPr>
          <a:xfrm rot="-3613308">
            <a:off x="17116038" y="890357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28" name="Google Shape;228;p1"/>
          <p:cNvSpPr/>
          <p:nvPr/>
        </p:nvSpPr>
        <p:spPr>
          <a:xfrm rot="-3613308">
            <a:off x="17247247" y="92583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29" name="Google Shape;229;p1"/>
          <p:cNvSpPr/>
          <p:nvPr/>
        </p:nvSpPr>
        <p:spPr>
          <a:xfrm rot="-7236796">
            <a:off x="11269549" y="73801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230" name="Google Shape;230;p1"/>
          <p:cNvGrpSpPr/>
          <p:nvPr/>
        </p:nvGrpSpPr>
        <p:grpSpPr>
          <a:xfrm rot="-3613917">
            <a:off x="10048345" y="8883085"/>
            <a:ext cx="2426574" cy="1801925"/>
            <a:chOff x="0" y="1"/>
            <a:chExt cx="3235432" cy="2402566"/>
          </a:xfrm>
        </p:grpSpPr>
        <p:sp>
          <p:nvSpPr>
            <p:cNvPr id="231" name="Google Shape;231;p1"/>
            <p:cNvSpPr/>
            <p:nvPr/>
          </p:nvSpPr>
          <p:spPr>
            <a:xfrm rot="7176903">
              <a:off x="1154729" y="399389"/>
              <a:ext cx="1851950" cy="160378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32" name="Google Shape;232;p1"/>
            <p:cNvSpPr/>
            <p:nvPr/>
          </p:nvSpPr>
          <p:spPr>
            <a:xfrm rot="10800000">
              <a:off x="0" y="17692"/>
              <a:ext cx="1851950" cy="160378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233" name="Google Shape;233;p1"/>
          <p:cNvSpPr/>
          <p:nvPr/>
        </p:nvSpPr>
        <p:spPr>
          <a:xfrm>
            <a:off x="14938320" y="510363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34" name="Google Shape;234;p1"/>
          <p:cNvSpPr/>
          <p:nvPr/>
        </p:nvSpPr>
        <p:spPr>
          <a:xfrm>
            <a:off x="180811" y="-211129"/>
            <a:ext cx="18403353" cy="10604863"/>
          </a:xfrm>
          <a:custGeom>
            <a:avLst/>
            <a:gdLst/>
            <a:ahLst/>
            <a:cxnLst/>
            <a:rect l="l" t="t" r="r" b="b"/>
            <a:pathLst>
              <a:path w="6225332" h="3587324" extrusionOk="0">
                <a:moveTo>
                  <a:pt x="0" y="0"/>
                </a:moveTo>
                <a:lnTo>
                  <a:pt x="6225332" y="0"/>
                </a:lnTo>
                <a:lnTo>
                  <a:pt x="6225332" y="3587324"/>
                </a:lnTo>
                <a:lnTo>
                  <a:pt x="0" y="3587324"/>
                </a:lnTo>
                <a:close/>
              </a:path>
            </a:pathLst>
          </a:custGeom>
          <a:solidFill>
            <a:srgbClr val="0F406A">
              <a:alpha val="20392"/>
            </a:srgbClr>
          </a:solidFill>
          <a:ln>
            <a:noFill/>
          </a:ln>
        </p:spPr>
      </p:sp>
      <p:grpSp>
        <p:nvGrpSpPr>
          <p:cNvPr id="235" name="Google Shape;235;p1"/>
          <p:cNvGrpSpPr/>
          <p:nvPr/>
        </p:nvGrpSpPr>
        <p:grpSpPr>
          <a:xfrm>
            <a:off x="870764" y="1274359"/>
            <a:ext cx="6047497" cy="2112638"/>
            <a:chOff x="0" y="0"/>
            <a:chExt cx="8063329" cy="2816850"/>
          </a:xfrm>
        </p:grpSpPr>
        <p:pic>
          <p:nvPicPr>
            <p:cNvPr id="236" name="Google Shape;236;p1"/>
            <p:cNvPicPr preferRelativeResize="0"/>
            <p:nvPr/>
          </p:nvPicPr>
          <p:blipFill rotWithShape="1">
            <a:blip r:embed="rId3">
              <a:alphaModFix amt="0"/>
            </a:blip>
            <a:srcRect/>
            <a:stretch/>
          </p:blipFill>
          <p:spPr>
            <a:xfrm>
              <a:off x="96085" y="132885"/>
              <a:ext cx="7967244" cy="2683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7884644" cy="2638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1"/>
          <p:cNvSpPr txBox="1"/>
          <p:nvPr/>
        </p:nvSpPr>
        <p:spPr>
          <a:xfrm>
            <a:off x="870764" y="4667344"/>
            <a:ext cx="134289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ELECTRICAL TEAM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133699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Architecture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3A690-5F18-445C-8205-682CDC6E3C69}"/>
              </a:ext>
            </a:extLst>
          </p:cNvPr>
          <p:cNvSpPr/>
          <p:nvPr/>
        </p:nvSpPr>
        <p:spPr>
          <a:xfrm>
            <a:off x="2283098" y="2633557"/>
            <a:ext cx="13454348" cy="71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C5B2E-C02B-4620-8F53-406EAB77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533" y="2596872"/>
            <a:ext cx="13462201" cy="71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1" y="1019175"/>
            <a:ext cx="16338595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</a:t>
            </a:r>
            <a:r>
              <a:rPr lang="en-US" sz="5729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– Choice of M2M Radio Module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A6B55-DCCA-4D9C-A1CE-8878D6A3E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38" y="2505651"/>
            <a:ext cx="16266587" cy="443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776538-30CD-46CC-BB37-E901A7B816A8}"/>
              </a:ext>
            </a:extLst>
          </p:cNvPr>
          <p:cNvSpPr/>
          <p:nvPr/>
        </p:nvSpPr>
        <p:spPr>
          <a:xfrm>
            <a:off x="3247712" y="7636036"/>
            <a:ext cx="11789121" cy="1868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EA767-F038-42C6-8D77-A44E43B63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625" y="7696256"/>
            <a:ext cx="3102341" cy="1745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E144B-0AEB-475A-8EFC-44094C1FC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014" y="7837082"/>
            <a:ext cx="3132772" cy="1468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3CFF8-6244-4E03-ABD3-CA310E812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9233" y="7875579"/>
            <a:ext cx="4265917" cy="13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1" y="1019175"/>
            <a:ext cx="16338595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</a:t>
            </a:r>
            <a:r>
              <a:rPr lang="en-US" sz="5729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– M2M – DIGI SX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27CCD-38C1-479B-BDBE-EA669105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208" y="4937268"/>
            <a:ext cx="5305941" cy="4510050"/>
          </a:xfrm>
          <a:prstGeom prst="rect">
            <a:avLst/>
          </a:prstGeom>
        </p:spPr>
      </p:pic>
      <p:sp>
        <p:nvSpPr>
          <p:cNvPr id="44" name="Google Shape;360;p4">
            <a:extLst>
              <a:ext uri="{FF2B5EF4-FFF2-40B4-BE49-F238E27FC236}">
                <a16:creationId xmlns:a16="http://schemas.microsoft.com/office/drawing/2014/main" id="{026E8C16-F755-4A16-B2FB-EEB1D81A7CE3}"/>
              </a:ext>
            </a:extLst>
          </p:cNvPr>
          <p:cNvSpPr txBox="1"/>
          <p:nvPr/>
        </p:nvSpPr>
        <p:spPr>
          <a:xfrm>
            <a:off x="913213" y="2603804"/>
            <a:ext cx="12829272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Huge Range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SX Series = 10km reliably (20mW)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SX PRO Series = 120km reliably (1W)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Pin compatible between series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High Data rate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200k/bps (assuming correct configuration)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Automatic frequency hopping and channel encryption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Supports XCTU configuration software over USB</a:t>
            </a:r>
          </a:p>
        </p:txBody>
      </p:sp>
    </p:spTree>
    <p:extLst>
      <p:ext uri="{BB962C8B-B14F-4D97-AF65-F5344CB8AC3E}">
        <p14:creationId xmlns:p14="http://schemas.microsoft.com/office/powerpoint/2010/main" val="252822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1" y="1019175"/>
            <a:ext cx="16235993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– Choice of GNSS Module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6154-27ED-40D3-9223-15ED9404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01" y="3026448"/>
            <a:ext cx="16484718" cy="3632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597AD-4F50-48CB-93BB-2F348453E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29" y="7242895"/>
            <a:ext cx="4263462" cy="165768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1" y="1019175"/>
            <a:ext cx="16235993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– GNSS – ZED-F9P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1F8C0-D0EA-4FD4-871B-B82C127E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489" y="5183590"/>
            <a:ext cx="6237646" cy="5135661"/>
          </a:xfrm>
          <a:prstGeom prst="rect">
            <a:avLst/>
          </a:prstGeom>
        </p:spPr>
      </p:pic>
      <p:sp>
        <p:nvSpPr>
          <p:cNvPr id="43" name="Google Shape;360;p4">
            <a:extLst>
              <a:ext uri="{FF2B5EF4-FFF2-40B4-BE49-F238E27FC236}">
                <a16:creationId xmlns:a16="http://schemas.microsoft.com/office/drawing/2014/main" id="{61C4D1B3-13C0-46F9-8141-173F962CEB29}"/>
              </a:ext>
            </a:extLst>
          </p:cNvPr>
          <p:cNvSpPr txBox="1"/>
          <p:nvPr/>
        </p:nvSpPr>
        <p:spPr>
          <a:xfrm>
            <a:off x="913213" y="2603804"/>
            <a:ext cx="11599026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Ultra high accuracy – out of box 1M accuracy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Supports RTK = with correct antenna, 0.5mm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Support concurrent GNSS connections to multiple constellations</a:t>
            </a:r>
          </a:p>
          <a:p>
            <a:pPr lvl="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Bands: L2OF, L2C, E1B/C, B2I, E5b, L1C/A, L1OF, B1I</a:t>
            </a:r>
          </a:p>
          <a:p>
            <a:pPr lvl="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Ultra high accuracy onboard TXCO oscillator (±10ppm)</a:t>
            </a:r>
          </a:p>
          <a:p>
            <a:pPr lvl="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Support </a:t>
            </a:r>
            <a:r>
              <a:rPr lang="en-US" sz="3000" dirty="0" err="1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uCenter</a:t>
            </a: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 software configuration over USB</a:t>
            </a:r>
          </a:p>
          <a:p>
            <a:pPr lvl="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Pin compatible with other ZED-F9# series (incase the K variant becomes available)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AD6DA-7A2E-470F-978D-F99D42484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809" y="7009452"/>
            <a:ext cx="3259488" cy="25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1" y="1019175"/>
            <a:ext cx="16235993" cy="211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– GNSS – </a:t>
            </a:r>
            <a:b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RTK </a:t>
            </a:r>
            <a:r>
              <a:rPr lang="en-US" sz="5729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dirty="0"/>
          </a:p>
        </p:txBody>
      </p:sp>
      <p:sp>
        <p:nvSpPr>
          <p:cNvPr id="43" name="Google Shape;360;p4">
            <a:extLst>
              <a:ext uri="{FF2B5EF4-FFF2-40B4-BE49-F238E27FC236}">
                <a16:creationId xmlns:a16="http://schemas.microsoft.com/office/drawing/2014/main" id="{61C4D1B3-13C0-46F9-8141-173F962CEB29}"/>
              </a:ext>
            </a:extLst>
          </p:cNvPr>
          <p:cNvSpPr txBox="1"/>
          <p:nvPr/>
        </p:nvSpPr>
        <p:spPr>
          <a:xfrm>
            <a:off x="913213" y="3213642"/>
            <a:ext cx="7414560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Two GNSS ZED-F9P modules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Car = Rover configuration</a:t>
            </a:r>
            <a:b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Pits = Base station configuration</a:t>
            </a:r>
            <a:b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Use M2M Radio link to transmit RTCM packets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6E480-6526-4891-84FB-2C3FB2C09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03" y="269876"/>
            <a:ext cx="9169063" cy="98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3" name="Google Shape;323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24" name="Google Shape;324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6" name="Google Shape;346;p4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7" name="Google Shape;347;p4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8" name="Google Shape;348;p4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2" y="1019175"/>
            <a:ext cx="7614850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– OLED Display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6FB4F-9CB6-4BB2-B9AA-52F34845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23" y="2254767"/>
            <a:ext cx="5071457" cy="7373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52EEB-2D35-4E65-982A-C1B7E6147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995" y="2283242"/>
            <a:ext cx="6033746" cy="5028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F0FB2-410A-47AC-9277-358CF42EB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4084" y="7293208"/>
            <a:ext cx="2377026" cy="2377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1D9BE-36B0-43B5-8018-854B6B2D7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893" y="7280991"/>
            <a:ext cx="3662086" cy="23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5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>
            <a:off x="974702" y="1019175"/>
            <a:ext cx="7614850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Process - Other</a:t>
            </a:r>
            <a:endParaRPr dirty="0"/>
          </a:p>
        </p:txBody>
      </p:sp>
      <p:sp>
        <p:nvSpPr>
          <p:cNvPr id="42" name="Google Shape;360;p4">
            <a:extLst>
              <a:ext uri="{FF2B5EF4-FFF2-40B4-BE49-F238E27FC236}">
                <a16:creationId xmlns:a16="http://schemas.microsoft.com/office/drawing/2014/main" id="{E5E38C02-3A7A-4629-BE95-ECAEE642D1DD}"/>
              </a:ext>
            </a:extLst>
          </p:cNvPr>
          <p:cNvSpPr txBox="1"/>
          <p:nvPr/>
        </p:nvSpPr>
        <p:spPr>
          <a:xfrm>
            <a:off x="1400180" y="2248884"/>
            <a:ext cx="483367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Module Design</a:t>
            </a:r>
          </a:p>
        </p:txBody>
      </p:sp>
      <p:sp>
        <p:nvSpPr>
          <p:cNvPr id="43" name="Google Shape;360;p4">
            <a:extLst>
              <a:ext uri="{FF2B5EF4-FFF2-40B4-BE49-F238E27FC236}">
                <a16:creationId xmlns:a16="http://schemas.microsoft.com/office/drawing/2014/main" id="{3BE19751-F57E-42C9-8116-8469F9250287}"/>
              </a:ext>
            </a:extLst>
          </p:cNvPr>
          <p:cNvSpPr txBox="1"/>
          <p:nvPr/>
        </p:nvSpPr>
        <p:spPr>
          <a:xfrm>
            <a:off x="6948196" y="2232567"/>
            <a:ext cx="483367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Backup Batteries</a:t>
            </a:r>
          </a:p>
        </p:txBody>
      </p:sp>
      <p:sp>
        <p:nvSpPr>
          <p:cNvPr id="47" name="Google Shape;360;p4">
            <a:extLst>
              <a:ext uri="{FF2B5EF4-FFF2-40B4-BE49-F238E27FC236}">
                <a16:creationId xmlns:a16="http://schemas.microsoft.com/office/drawing/2014/main" id="{511BA0E5-D9D9-4497-8B5C-8DD0790E4E60}"/>
              </a:ext>
            </a:extLst>
          </p:cNvPr>
          <p:cNvSpPr txBox="1"/>
          <p:nvPr/>
        </p:nvSpPr>
        <p:spPr>
          <a:xfrm>
            <a:off x="1400180" y="3157342"/>
            <a:ext cx="5105872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RF Modules high cost</a:t>
            </a:r>
            <a:b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Selectively implementable</a:t>
            </a:r>
            <a:b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Allows small design changes</a:t>
            </a:r>
          </a:p>
        </p:txBody>
      </p:sp>
      <p:sp>
        <p:nvSpPr>
          <p:cNvPr id="48" name="Google Shape;360;p4">
            <a:extLst>
              <a:ext uri="{FF2B5EF4-FFF2-40B4-BE49-F238E27FC236}">
                <a16:creationId xmlns:a16="http://schemas.microsoft.com/office/drawing/2014/main" id="{734C4A4F-2134-415C-AAB3-457E85A25362}"/>
              </a:ext>
            </a:extLst>
          </p:cNvPr>
          <p:cNvSpPr txBox="1"/>
          <p:nvPr/>
        </p:nvSpPr>
        <p:spPr>
          <a:xfrm>
            <a:off x="6948196" y="3141025"/>
            <a:ext cx="539892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MCU Real Time Clock</a:t>
            </a:r>
            <a:b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GNSS Module Hot Acquisition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F3AE7E-8915-4A85-B9AF-4635A724DCAC}"/>
              </a:ext>
            </a:extLst>
          </p:cNvPr>
          <p:cNvCxnSpPr/>
          <p:nvPr/>
        </p:nvCxnSpPr>
        <p:spPr>
          <a:xfrm>
            <a:off x="1400180" y="2950876"/>
            <a:ext cx="483367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C23BC1-B752-4236-B49F-14165B9A9DC4}"/>
              </a:ext>
            </a:extLst>
          </p:cNvPr>
          <p:cNvCxnSpPr>
            <a:cxnSpLocks/>
          </p:cNvCxnSpPr>
          <p:nvPr/>
        </p:nvCxnSpPr>
        <p:spPr>
          <a:xfrm>
            <a:off x="6948196" y="2950876"/>
            <a:ext cx="49390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208F1A-DF32-432F-9938-502A0D39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30" y="5602260"/>
            <a:ext cx="4036089" cy="3348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CAB0DE-9F0A-45FB-915B-62C45027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642" y="5593446"/>
            <a:ext cx="3367884" cy="33731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61D336-8E22-403C-BF94-BEF60CC0EA61}"/>
              </a:ext>
            </a:extLst>
          </p:cNvPr>
          <p:cNvSpPr/>
          <p:nvPr/>
        </p:nvSpPr>
        <p:spPr>
          <a:xfrm>
            <a:off x="1247849" y="5629998"/>
            <a:ext cx="5271217" cy="3313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1DB006-C09D-4CFC-8E39-6B64582CA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985" y="5647489"/>
            <a:ext cx="5260082" cy="32786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388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06A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l="22654" t="7812" b="7811"/>
          <a:stretch/>
        </p:blipFill>
        <p:spPr>
          <a:xfrm>
            <a:off x="8518115" y="-136091"/>
            <a:ext cx="10965989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/>
          <p:nvPr/>
        </p:nvSpPr>
        <p:spPr>
          <a:xfrm rot="8100000">
            <a:off x="7028242" y="-445067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4"/>
          <p:cNvGrpSpPr/>
          <p:nvPr/>
        </p:nvGrpSpPr>
        <p:grpSpPr>
          <a:xfrm rot="7186299">
            <a:off x="12394256" y="5516980"/>
            <a:ext cx="2346277" cy="1742298"/>
            <a:chOff x="0" y="0"/>
            <a:chExt cx="3128370" cy="2323063"/>
          </a:xfrm>
        </p:grpSpPr>
        <p:sp>
          <p:nvSpPr>
            <p:cNvPr id="328" name="Google Shape;328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29" name="Google Shape;329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0" name="Google Shape;330;p4"/>
          <p:cNvGrpSpPr/>
          <p:nvPr/>
        </p:nvGrpSpPr>
        <p:grpSpPr>
          <a:xfrm rot="7186299">
            <a:off x="10351539" y="6672074"/>
            <a:ext cx="2346277" cy="1742298"/>
            <a:chOff x="0" y="0"/>
            <a:chExt cx="3128370" cy="2323063"/>
          </a:xfrm>
        </p:grpSpPr>
        <p:sp>
          <p:nvSpPr>
            <p:cNvPr id="331" name="Google Shape;331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2" name="Google Shape;332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33" name="Google Shape;333;p4"/>
          <p:cNvGrpSpPr/>
          <p:nvPr/>
        </p:nvGrpSpPr>
        <p:grpSpPr>
          <a:xfrm rot="10800000">
            <a:off x="16874601" y="9092518"/>
            <a:ext cx="2346277" cy="1742298"/>
            <a:chOff x="0" y="0"/>
            <a:chExt cx="3128370" cy="2323063"/>
          </a:xfrm>
        </p:grpSpPr>
        <p:sp>
          <p:nvSpPr>
            <p:cNvPr id="334" name="Google Shape;334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35" name="Google Shape;335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36" name="Google Shape;336;p4"/>
          <p:cNvSpPr/>
          <p:nvPr/>
        </p:nvSpPr>
        <p:spPr>
          <a:xfrm>
            <a:off x="14873544" y="696964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7" name="Google Shape;337;p4"/>
          <p:cNvSpPr/>
          <p:nvPr/>
        </p:nvSpPr>
        <p:spPr>
          <a:xfrm rot="10800000">
            <a:off x="10152569" y="941862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8" name="Google Shape;338;p4"/>
          <p:cNvSpPr/>
          <p:nvPr/>
        </p:nvSpPr>
        <p:spPr>
          <a:xfrm rot="-3595135">
            <a:off x="7972049" y="789438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39" name="Google Shape;339;p4"/>
          <p:cNvSpPr/>
          <p:nvPr/>
        </p:nvSpPr>
        <p:spPr>
          <a:xfrm>
            <a:off x="11495742" y="809934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0" name="Google Shape;340;p4"/>
          <p:cNvSpPr/>
          <p:nvPr/>
        </p:nvSpPr>
        <p:spPr>
          <a:xfrm>
            <a:off x="15158094" y="962788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41" name="Google Shape;341;p4"/>
          <p:cNvSpPr/>
          <p:nvPr/>
        </p:nvSpPr>
        <p:spPr>
          <a:xfrm>
            <a:off x="17210695" y="85281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2" name="Google Shape;342;p4"/>
          <p:cNvGrpSpPr/>
          <p:nvPr/>
        </p:nvGrpSpPr>
        <p:grpSpPr>
          <a:xfrm rot="7186299">
            <a:off x="10332489" y="8938206"/>
            <a:ext cx="2346277" cy="1742298"/>
            <a:chOff x="0" y="0"/>
            <a:chExt cx="3128370" cy="2323063"/>
          </a:xfrm>
        </p:grpSpPr>
        <p:sp>
          <p:nvSpPr>
            <p:cNvPr id="343" name="Google Shape;343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44" name="Google Shape;344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45" name="Google Shape;345;p4"/>
          <p:cNvSpPr/>
          <p:nvPr/>
        </p:nvSpPr>
        <p:spPr>
          <a:xfrm>
            <a:off x="12148193" y="921298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49" name="Google Shape;349;p4"/>
          <p:cNvGrpSpPr/>
          <p:nvPr/>
        </p:nvGrpSpPr>
        <p:grpSpPr>
          <a:xfrm rot="7186299">
            <a:off x="12361723" y="7887393"/>
            <a:ext cx="2346277" cy="1742298"/>
            <a:chOff x="0" y="0"/>
            <a:chExt cx="3128370" cy="2323063"/>
          </a:xfrm>
        </p:grpSpPr>
        <p:sp>
          <p:nvSpPr>
            <p:cNvPr id="350" name="Google Shape;350;p4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51" name="Google Shape;351;p4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52" name="Google Shape;352;p4"/>
          <p:cNvSpPr/>
          <p:nvPr/>
        </p:nvSpPr>
        <p:spPr>
          <a:xfrm rot="10725027">
            <a:off x="10794529" y="582566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3" name="Google Shape;353;p4"/>
          <p:cNvSpPr/>
          <p:nvPr/>
        </p:nvSpPr>
        <p:spPr>
          <a:xfrm>
            <a:off x="11461279" y="5806610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54" name="Google Shape;354;p4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"/>
          <p:cNvSpPr txBox="1"/>
          <p:nvPr/>
        </p:nvSpPr>
        <p:spPr>
          <a:xfrm>
            <a:off x="9139238" y="4653280"/>
            <a:ext cx="9525" cy="88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0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7803778" y="-1174842"/>
            <a:ext cx="11164357" cy="12224220"/>
          </a:xfrm>
          <a:custGeom>
            <a:avLst/>
            <a:gdLst/>
            <a:ahLst/>
            <a:cxnLst/>
            <a:rect l="l" t="t" r="r" b="b"/>
            <a:pathLst>
              <a:path w="6382865" h="6988808" extrusionOk="0">
                <a:moveTo>
                  <a:pt x="0" y="0"/>
                </a:moveTo>
                <a:lnTo>
                  <a:pt x="6382865" y="0"/>
                </a:lnTo>
                <a:lnTo>
                  <a:pt x="6382865" y="6988808"/>
                </a:lnTo>
                <a:lnTo>
                  <a:pt x="0" y="6988808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57" name="Google Shape;357;p4"/>
          <p:cNvSpPr txBox="1"/>
          <p:nvPr/>
        </p:nvSpPr>
        <p:spPr>
          <a:xfrm rot="16200000">
            <a:off x="-2767604" y="5458090"/>
            <a:ext cx="7614850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29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5729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ystem Architecture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868918-5229-4A29-A28F-F3F4599B80CB}"/>
              </a:ext>
            </a:extLst>
          </p:cNvPr>
          <p:cNvSpPr/>
          <p:nvPr/>
        </p:nvSpPr>
        <p:spPr>
          <a:xfrm>
            <a:off x="2156594" y="205418"/>
            <a:ext cx="15870669" cy="987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11FC5-F99F-4848-BEB9-C333D1FB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01" y="207481"/>
            <a:ext cx="15785469" cy="98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"/>
          <p:cNvPicPr preferRelativeResize="0"/>
          <p:nvPr/>
        </p:nvPicPr>
        <p:blipFill rotWithShape="1">
          <a:blip r:embed="rId3">
            <a:alphaModFix/>
          </a:blip>
          <a:srcRect t="8014" b="7609"/>
          <a:stretch/>
        </p:blipFill>
        <p:spPr>
          <a:xfrm>
            <a:off x="10021536" y="0"/>
            <a:ext cx="14177923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/>
          <p:nvPr/>
        </p:nvSpPr>
        <p:spPr>
          <a:xfrm rot="-2700000">
            <a:off x="-587893" y="-3468282"/>
            <a:ext cx="15191243" cy="21731169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5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368" name="Google Shape;368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69" name="Google Shape;369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70" name="Google Shape;370;p5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371" name="Google Shape;371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72" name="Google Shape;372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73" name="Google Shape;373;p5"/>
          <p:cNvGrpSpPr/>
          <p:nvPr/>
        </p:nvGrpSpPr>
        <p:grpSpPr>
          <a:xfrm rot="10800000">
            <a:off x="5294271" y="9298752"/>
            <a:ext cx="2346277" cy="1742298"/>
            <a:chOff x="0" y="0"/>
            <a:chExt cx="3128370" cy="2323063"/>
          </a:xfrm>
        </p:grpSpPr>
        <p:sp>
          <p:nvSpPr>
            <p:cNvPr id="374" name="Google Shape;374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75" name="Google Shape;375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76" name="Google Shape;376;p5"/>
          <p:cNvSpPr/>
          <p:nvPr/>
        </p:nvSpPr>
        <p:spPr>
          <a:xfrm>
            <a:off x="3293215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7" name="Google Shape;377;p5"/>
          <p:cNvSpPr/>
          <p:nvPr/>
        </p:nvSpPr>
        <p:spPr>
          <a:xfrm rot="10800000">
            <a:off x="1283031" y="953879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8" name="Google Shape;378;p5"/>
          <p:cNvSpPr/>
          <p:nvPr/>
        </p:nvSpPr>
        <p:spPr>
          <a:xfrm rot="-3595135">
            <a:off x="-897488" y="801456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9" name="Google Shape;379;p5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0" name="Google Shape;380;p5"/>
          <p:cNvSpPr/>
          <p:nvPr/>
        </p:nvSpPr>
        <p:spPr>
          <a:xfrm>
            <a:off x="3577764" y="983411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1" name="Google Shape;381;p5"/>
          <p:cNvSpPr/>
          <p:nvPr/>
        </p:nvSpPr>
        <p:spPr>
          <a:xfrm>
            <a:off x="5630365" y="873440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82" name="Google Shape;382;p5"/>
          <p:cNvGrpSpPr/>
          <p:nvPr/>
        </p:nvGrpSpPr>
        <p:grpSpPr>
          <a:xfrm rot="7186299">
            <a:off x="-1247840" y="9144438"/>
            <a:ext cx="2346277" cy="1742298"/>
            <a:chOff x="0" y="0"/>
            <a:chExt cx="3128370" cy="2323063"/>
          </a:xfrm>
        </p:grpSpPr>
        <p:sp>
          <p:nvSpPr>
            <p:cNvPr id="383" name="Google Shape;383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84" name="Google Shape;384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85" name="Google Shape;385;p5"/>
          <p:cNvSpPr/>
          <p:nvPr/>
        </p:nvSpPr>
        <p:spPr>
          <a:xfrm>
            <a:off x="567864" y="941922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6" name="Google Shape;386;p5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7" name="Google Shape;387;p5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8" name="Google Shape;388;p5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89" name="Google Shape;389;p5"/>
          <p:cNvGrpSpPr/>
          <p:nvPr/>
        </p:nvGrpSpPr>
        <p:grpSpPr>
          <a:xfrm rot="7186299">
            <a:off x="781393" y="8093627"/>
            <a:ext cx="2346277" cy="1742298"/>
            <a:chOff x="0" y="0"/>
            <a:chExt cx="3128370" cy="2323063"/>
          </a:xfrm>
        </p:grpSpPr>
        <p:sp>
          <p:nvSpPr>
            <p:cNvPr id="390" name="Google Shape;390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91" name="Google Shape;391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92" name="Google Shape;392;p5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3" name="Google Shape;393;p5"/>
          <p:cNvSpPr/>
          <p:nvPr/>
        </p:nvSpPr>
        <p:spPr>
          <a:xfrm>
            <a:off x="-119051" y="601284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4" name="Google Shape;394;p5"/>
          <p:cNvSpPr/>
          <p:nvPr/>
        </p:nvSpPr>
        <p:spPr>
          <a:xfrm rot="10725027">
            <a:off x="-785801" y="603189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5" name="Google Shape;395;p5"/>
          <p:cNvSpPr/>
          <p:nvPr/>
        </p:nvSpPr>
        <p:spPr>
          <a:xfrm>
            <a:off x="-1206721" y="5143500"/>
            <a:ext cx="10820561" cy="6080433"/>
          </a:xfrm>
          <a:custGeom>
            <a:avLst/>
            <a:gdLst/>
            <a:ahLst/>
            <a:cxnLst/>
            <a:rect l="l" t="t" r="r" b="b"/>
            <a:pathLst>
              <a:path w="6186311" h="3476294" extrusionOk="0">
                <a:moveTo>
                  <a:pt x="0" y="0"/>
                </a:moveTo>
                <a:lnTo>
                  <a:pt x="6186311" y="0"/>
                </a:lnTo>
                <a:lnTo>
                  <a:pt x="6186311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96" name="Google Shape;396;p5"/>
          <p:cNvSpPr/>
          <p:nvPr/>
        </p:nvSpPr>
        <p:spPr>
          <a:xfrm rot="2700000">
            <a:off x="10332127" y="-1366268"/>
            <a:ext cx="11843125" cy="6282921"/>
          </a:xfrm>
          <a:custGeom>
            <a:avLst/>
            <a:gdLst/>
            <a:ahLst/>
            <a:cxnLst/>
            <a:rect l="l" t="t" r="r" b="b"/>
            <a:pathLst>
              <a:path w="6552715" h="3476294" extrusionOk="0">
                <a:moveTo>
                  <a:pt x="0" y="0"/>
                </a:moveTo>
                <a:lnTo>
                  <a:pt x="6552715" y="0"/>
                </a:lnTo>
                <a:lnTo>
                  <a:pt x="6552715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60392"/>
            </a:srgbClr>
          </a:solidFill>
          <a:ln>
            <a:noFill/>
          </a:ln>
        </p:spPr>
      </p:sp>
      <p:sp>
        <p:nvSpPr>
          <p:cNvPr id="397" name="Google Shape;397;p5"/>
          <p:cNvSpPr txBox="1"/>
          <p:nvPr/>
        </p:nvSpPr>
        <p:spPr>
          <a:xfrm rot="16200000">
            <a:off x="-3424297" y="4721307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 Result</a:t>
            </a:r>
            <a:endParaRPr dirty="0"/>
          </a:p>
        </p:txBody>
      </p:sp>
      <p:sp>
        <p:nvSpPr>
          <p:cNvPr id="401" name="Google Shape;401;p5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B609C-93DC-4E63-824F-D6A33FE06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35748" y="2710329"/>
            <a:ext cx="7995487" cy="5304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D28A9-A1F0-4A99-BA54-C441A360B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951" y="1364683"/>
            <a:ext cx="10542119" cy="80024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"/>
          <p:cNvPicPr preferRelativeResize="0"/>
          <p:nvPr/>
        </p:nvPicPr>
        <p:blipFill rotWithShape="1">
          <a:blip r:embed="rId3">
            <a:alphaModFix/>
          </a:blip>
          <a:srcRect t="15625"/>
          <a:stretch/>
        </p:blipFill>
        <p:spPr>
          <a:xfrm>
            <a:off x="10021536" y="0"/>
            <a:ext cx="14177924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"/>
          <p:cNvSpPr/>
          <p:nvPr/>
        </p:nvSpPr>
        <p:spPr>
          <a:xfrm rot="-2700000">
            <a:off x="-587893" y="-3468282"/>
            <a:ext cx="15191243" cy="21731169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46" name="Google Shape;246;p2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47" name="Google Shape;247;p2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48" name="Google Shape;248;p2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49" name="Google Shape;249;p2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50" name="Google Shape;250;p2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251" name="Google Shape;251;p2"/>
          <p:cNvGrpSpPr/>
          <p:nvPr/>
        </p:nvGrpSpPr>
        <p:grpSpPr>
          <a:xfrm rot="10800000">
            <a:off x="5294271" y="9298752"/>
            <a:ext cx="2346277" cy="1742298"/>
            <a:chOff x="0" y="0"/>
            <a:chExt cx="3128370" cy="2323063"/>
          </a:xfrm>
        </p:grpSpPr>
        <p:sp>
          <p:nvSpPr>
            <p:cNvPr id="252" name="Google Shape;252;p2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53" name="Google Shape;253;p2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254" name="Google Shape;254;p2"/>
          <p:cNvSpPr/>
          <p:nvPr/>
        </p:nvSpPr>
        <p:spPr>
          <a:xfrm>
            <a:off x="3293215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55" name="Google Shape;255;p2"/>
          <p:cNvSpPr/>
          <p:nvPr/>
        </p:nvSpPr>
        <p:spPr>
          <a:xfrm rot="10800000">
            <a:off x="1283031" y="953879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56" name="Google Shape;256;p2"/>
          <p:cNvSpPr/>
          <p:nvPr/>
        </p:nvSpPr>
        <p:spPr>
          <a:xfrm rot="-3595135">
            <a:off x="-897488" y="801456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57" name="Google Shape;257;p2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58" name="Google Shape;258;p2"/>
          <p:cNvSpPr/>
          <p:nvPr/>
        </p:nvSpPr>
        <p:spPr>
          <a:xfrm>
            <a:off x="3577764" y="983411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59" name="Google Shape;259;p2"/>
          <p:cNvSpPr/>
          <p:nvPr/>
        </p:nvSpPr>
        <p:spPr>
          <a:xfrm>
            <a:off x="5630365" y="873440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260" name="Google Shape;260;p2"/>
          <p:cNvGrpSpPr/>
          <p:nvPr/>
        </p:nvGrpSpPr>
        <p:grpSpPr>
          <a:xfrm rot="7186299">
            <a:off x="-1247840" y="9144438"/>
            <a:ext cx="2346277" cy="1742298"/>
            <a:chOff x="0" y="0"/>
            <a:chExt cx="3128370" cy="2323063"/>
          </a:xfrm>
        </p:grpSpPr>
        <p:sp>
          <p:nvSpPr>
            <p:cNvPr id="261" name="Google Shape;261;p2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62" name="Google Shape;262;p2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263" name="Google Shape;263;p2"/>
          <p:cNvSpPr/>
          <p:nvPr/>
        </p:nvSpPr>
        <p:spPr>
          <a:xfrm>
            <a:off x="567864" y="941922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64" name="Google Shape;264;p2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65" name="Google Shape;265;p2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66" name="Google Shape;266;p2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267" name="Google Shape;267;p2"/>
          <p:cNvGrpSpPr/>
          <p:nvPr/>
        </p:nvGrpSpPr>
        <p:grpSpPr>
          <a:xfrm rot="7186299">
            <a:off x="781393" y="8093627"/>
            <a:ext cx="2346277" cy="1742298"/>
            <a:chOff x="0" y="0"/>
            <a:chExt cx="3128370" cy="2323063"/>
          </a:xfrm>
        </p:grpSpPr>
        <p:sp>
          <p:nvSpPr>
            <p:cNvPr id="268" name="Google Shape;268;p2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269" name="Google Shape;269;p2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270" name="Google Shape;270;p2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71" name="Google Shape;271;p2"/>
          <p:cNvSpPr/>
          <p:nvPr/>
        </p:nvSpPr>
        <p:spPr>
          <a:xfrm>
            <a:off x="-119051" y="601284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72" name="Google Shape;272;p2"/>
          <p:cNvSpPr/>
          <p:nvPr/>
        </p:nvSpPr>
        <p:spPr>
          <a:xfrm rot="10725027">
            <a:off x="-785801" y="603189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273" name="Google Shape;273;p2"/>
          <p:cNvSpPr/>
          <p:nvPr/>
        </p:nvSpPr>
        <p:spPr>
          <a:xfrm>
            <a:off x="-1206721" y="5143500"/>
            <a:ext cx="10820561" cy="6080433"/>
          </a:xfrm>
          <a:custGeom>
            <a:avLst/>
            <a:gdLst/>
            <a:ahLst/>
            <a:cxnLst/>
            <a:rect l="l" t="t" r="r" b="b"/>
            <a:pathLst>
              <a:path w="6186311" h="3476294" extrusionOk="0">
                <a:moveTo>
                  <a:pt x="0" y="0"/>
                </a:moveTo>
                <a:lnTo>
                  <a:pt x="6186311" y="0"/>
                </a:lnTo>
                <a:lnTo>
                  <a:pt x="6186311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274" name="Google Shape;274;p2"/>
          <p:cNvSpPr/>
          <p:nvPr/>
        </p:nvSpPr>
        <p:spPr>
          <a:xfrm rot="2700000">
            <a:off x="10291330" y="-1504761"/>
            <a:ext cx="11843125" cy="6282921"/>
          </a:xfrm>
          <a:custGeom>
            <a:avLst/>
            <a:gdLst/>
            <a:ahLst/>
            <a:cxnLst/>
            <a:rect l="l" t="t" r="r" b="b"/>
            <a:pathLst>
              <a:path w="6552715" h="3476294" extrusionOk="0">
                <a:moveTo>
                  <a:pt x="0" y="0"/>
                </a:moveTo>
                <a:lnTo>
                  <a:pt x="6552715" y="0"/>
                </a:lnTo>
                <a:lnTo>
                  <a:pt x="6552715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60392"/>
            </a:srgbClr>
          </a:solidFill>
          <a:ln>
            <a:noFill/>
          </a:ln>
        </p:spPr>
      </p:sp>
      <p:sp>
        <p:nvSpPr>
          <p:cNvPr id="275" name="Google Shape;275;p2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Radio Pod Project</a:t>
            </a:r>
            <a:endParaRPr dirty="0"/>
          </a:p>
        </p:txBody>
      </p:sp>
      <p:sp>
        <p:nvSpPr>
          <p:cNvPr id="279" name="Google Shape;279;p2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A699E-E434-4FEA-B082-C40E26BA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84" y="3898785"/>
            <a:ext cx="10082778" cy="5520435"/>
          </a:xfrm>
          <a:prstGeom prst="rect">
            <a:avLst/>
          </a:prstGeom>
        </p:spPr>
      </p:pic>
      <p:sp>
        <p:nvSpPr>
          <p:cNvPr id="41" name="Google Shape;278;p2">
            <a:extLst>
              <a:ext uri="{FF2B5EF4-FFF2-40B4-BE49-F238E27FC236}">
                <a16:creationId xmlns:a16="http://schemas.microsoft.com/office/drawing/2014/main" id="{0858A268-146E-49BE-B119-D0B15F534D18}"/>
              </a:ext>
            </a:extLst>
          </p:cNvPr>
          <p:cNvSpPr txBox="1"/>
          <p:nvPr/>
        </p:nvSpPr>
        <p:spPr>
          <a:xfrm>
            <a:off x="1032438" y="2504102"/>
            <a:ext cx="5936611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Long term goal of electrical team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Enables real time data transmission from car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Provides GPS data for autonomous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"/>
          <p:cNvPicPr preferRelativeResize="0"/>
          <p:nvPr/>
        </p:nvPicPr>
        <p:blipFill rotWithShape="1">
          <a:blip r:embed="rId3">
            <a:alphaModFix/>
          </a:blip>
          <a:srcRect t="8014" b="7609"/>
          <a:stretch/>
        </p:blipFill>
        <p:spPr>
          <a:xfrm>
            <a:off x="10021536" y="0"/>
            <a:ext cx="14177923" cy="79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/>
          <p:nvPr/>
        </p:nvSpPr>
        <p:spPr>
          <a:xfrm rot="-2700000">
            <a:off x="-587893" y="-3468282"/>
            <a:ext cx="15191243" cy="21731169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5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368" name="Google Shape;368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69" name="Google Shape;369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70" name="Google Shape;370;p5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371" name="Google Shape;371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72" name="Google Shape;372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grpSp>
        <p:nvGrpSpPr>
          <p:cNvPr id="373" name="Google Shape;373;p5"/>
          <p:cNvGrpSpPr/>
          <p:nvPr/>
        </p:nvGrpSpPr>
        <p:grpSpPr>
          <a:xfrm rot="10800000">
            <a:off x="5294271" y="9298752"/>
            <a:ext cx="2346277" cy="1742298"/>
            <a:chOff x="0" y="0"/>
            <a:chExt cx="3128370" cy="2323063"/>
          </a:xfrm>
        </p:grpSpPr>
        <p:sp>
          <p:nvSpPr>
            <p:cNvPr id="374" name="Google Shape;374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75" name="Google Shape;375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76" name="Google Shape;376;p5"/>
          <p:cNvSpPr/>
          <p:nvPr/>
        </p:nvSpPr>
        <p:spPr>
          <a:xfrm>
            <a:off x="3293215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7" name="Google Shape;377;p5"/>
          <p:cNvSpPr/>
          <p:nvPr/>
        </p:nvSpPr>
        <p:spPr>
          <a:xfrm rot="10800000">
            <a:off x="1283031" y="9538795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8" name="Google Shape;378;p5"/>
          <p:cNvSpPr/>
          <p:nvPr/>
        </p:nvSpPr>
        <p:spPr>
          <a:xfrm rot="-3595135">
            <a:off x="-897488" y="8014562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79" name="Google Shape;379;p5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0" name="Google Shape;380;p5"/>
          <p:cNvSpPr/>
          <p:nvPr/>
        </p:nvSpPr>
        <p:spPr>
          <a:xfrm>
            <a:off x="3577764" y="9834117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1" name="Google Shape;381;p5"/>
          <p:cNvSpPr/>
          <p:nvPr/>
        </p:nvSpPr>
        <p:spPr>
          <a:xfrm>
            <a:off x="5630365" y="8734409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82" name="Google Shape;382;p5"/>
          <p:cNvGrpSpPr/>
          <p:nvPr/>
        </p:nvGrpSpPr>
        <p:grpSpPr>
          <a:xfrm rot="7186299">
            <a:off x="-1247840" y="9144438"/>
            <a:ext cx="2346277" cy="1742298"/>
            <a:chOff x="0" y="0"/>
            <a:chExt cx="3128370" cy="2323063"/>
          </a:xfrm>
        </p:grpSpPr>
        <p:sp>
          <p:nvSpPr>
            <p:cNvPr id="383" name="Google Shape;383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84" name="Google Shape;384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85" name="Google Shape;385;p5"/>
          <p:cNvSpPr/>
          <p:nvPr/>
        </p:nvSpPr>
        <p:spPr>
          <a:xfrm>
            <a:off x="567864" y="941922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6" name="Google Shape;386;p5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7" name="Google Shape;387;p5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88" name="Google Shape;388;p5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89" name="Google Shape;389;p5"/>
          <p:cNvGrpSpPr/>
          <p:nvPr/>
        </p:nvGrpSpPr>
        <p:grpSpPr>
          <a:xfrm rot="7186299">
            <a:off x="781393" y="8093627"/>
            <a:ext cx="2346277" cy="1742298"/>
            <a:chOff x="0" y="0"/>
            <a:chExt cx="3128370" cy="2323063"/>
          </a:xfrm>
        </p:grpSpPr>
        <p:sp>
          <p:nvSpPr>
            <p:cNvPr id="390" name="Google Shape;390;p5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  <p:sp>
          <p:nvSpPr>
            <p:cNvPr id="391" name="Google Shape;391;p5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/>
            </a:solidFill>
            <a:ln>
              <a:noFill/>
            </a:ln>
          </p:spPr>
        </p:sp>
      </p:grpSp>
      <p:sp>
        <p:nvSpPr>
          <p:cNvPr id="392" name="Google Shape;392;p5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3" name="Google Shape;393;p5"/>
          <p:cNvSpPr/>
          <p:nvPr/>
        </p:nvSpPr>
        <p:spPr>
          <a:xfrm>
            <a:off x="-119051" y="601284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4" name="Google Shape;394;p5"/>
          <p:cNvSpPr/>
          <p:nvPr/>
        </p:nvSpPr>
        <p:spPr>
          <a:xfrm rot="10725027">
            <a:off x="-785801" y="6031892"/>
            <a:ext cx="1402082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95" name="Google Shape;395;p5"/>
          <p:cNvSpPr/>
          <p:nvPr/>
        </p:nvSpPr>
        <p:spPr>
          <a:xfrm>
            <a:off x="-1206721" y="5143500"/>
            <a:ext cx="10820561" cy="6080433"/>
          </a:xfrm>
          <a:custGeom>
            <a:avLst/>
            <a:gdLst/>
            <a:ahLst/>
            <a:cxnLst/>
            <a:rect l="l" t="t" r="r" b="b"/>
            <a:pathLst>
              <a:path w="6186311" h="3476294" extrusionOk="0">
                <a:moveTo>
                  <a:pt x="0" y="0"/>
                </a:moveTo>
                <a:lnTo>
                  <a:pt x="6186311" y="0"/>
                </a:lnTo>
                <a:lnTo>
                  <a:pt x="6186311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41568"/>
            </a:srgbClr>
          </a:solidFill>
          <a:ln>
            <a:noFill/>
          </a:ln>
        </p:spPr>
      </p:sp>
      <p:sp>
        <p:nvSpPr>
          <p:cNvPr id="396" name="Google Shape;396;p5"/>
          <p:cNvSpPr/>
          <p:nvPr/>
        </p:nvSpPr>
        <p:spPr>
          <a:xfrm rot="2700000">
            <a:off x="10332127" y="-1366268"/>
            <a:ext cx="11843125" cy="6282921"/>
          </a:xfrm>
          <a:custGeom>
            <a:avLst/>
            <a:gdLst/>
            <a:ahLst/>
            <a:cxnLst/>
            <a:rect l="l" t="t" r="r" b="b"/>
            <a:pathLst>
              <a:path w="6552715" h="3476294" extrusionOk="0">
                <a:moveTo>
                  <a:pt x="0" y="0"/>
                </a:moveTo>
                <a:lnTo>
                  <a:pt x="6552715" y="0"/>
                </a:lnTo>
                <a:lnTo>
                  <a:pt x="6552715" y="3476294"/>
                </a:lnTo>
                <a:lnTo>
                  <a:pt x="0" y="3476294"/>
                </a:lnTo>
                <a:close/>
              </a:path>
            </a:pathLst>
          </a:custGeom>
          <a:solidFill>
            <a:srgbClr val="0F406A">
              <a:alpha val="60392"/>
            </a:srgbClr>
          </a:solidFill>
          <a:ln>
            <a:noFill/>
          </a:ln>
        </p:spPr>
      </p:sp>
      <p:sp>
        <p:nvSpPr>
          <p:cNvPr id="397" name="Google Shape;397;p5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 Result</a:t>
            </a:r>
            <a:endParaRPr dirty="0"/>
          </a:p>
        </p:txBody>
      </p:sp>
      <p:sp>
        <p:nvSpPr>
          <p:cNvPr id="401" name="Google Shape;401;p5"/>
          <p:cNvSpPr/>
          <p:nvPr/>
        </p:nvSpPr>
        <p:spPr>
          <a:xfrm rot="-2700000">
            <a:off x="11022195" y="-1549827"/>
            <a:ext cx="51436" cy="6147654"/>
          </a:xfrm>
          <a:prstGeom prst="rect">
            <a:avLst/>
          </a:prstGeom>
          <a:solidFill>
            <a:srgbClr val="EE7624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841BC-A573-489B-9537-D0F115F7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33" y="2021330"/>
            <a:ext cx="8208183" cy="6760846"/>
          </a:xfrm>
          <a:prstGeom prst="rect">
            <a:avLst/>
          </a:prstGeom>
        </p:spPr>
      </p:pic>
      <p:sp>
        <p:nvSpPr>
          <p:cNvPr id="41" name="Google Shape;360;p4">
            <a:extLst>
              <a:ext uri="{FF2B5EF4-FFF2-40B4-BE49-F238E27FC236}">
                <a16:creationId xmlns:a16="http://schemas.microsoft.com/office/drawing/2014/main" id="{9B9D6FAA-6DD3-4DAE-B075-9C9418DAA003}"/>
              </a:ext>
            </a:extLst>
          </p:cNvPr>
          <p:cNvSpPr txBox="1"/>
          <p:nvPr/>
        </p:nvSpPr>
        <p:spPr>
          <a:xfrm>
            <a:off x="913212" y="3213642"/>
            <a:ext cx="8208183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Completed:	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All schematics, Layout of compute board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Incomplete: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Layout of GNSS and M2M boards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Antenna selection and mounting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Limitations: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Potentially data rate</a:t>
            </a: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Potentially base station establishment</a:t>
            </a:r>
          </a:p>
        </p:txBody>
      </p:sp>
    </p:spTree>
    <p:extLst>
      <p:ext uri="{BB962C8B-B14F-4D97-AF65-F5344CB8AC3E}">
        <p14:creationId xmlns:p14="http://schemas.microsoft.com/office/powerpoint/2010/main" val="2760084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410" name="Google Shape;410;p6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11" name="Google Shape;411;p6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412" name="Google Shape;412;p6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413" name="Google Shape;413;p6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14" name="Google Shape;414;p6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415" name="Google Shape;415;p6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416" name="Google Shape;416;p6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17" name="Google Shape;417;p6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418" name="Google Shape;418;p6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419" name="Google Shape;419;p6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420" name="Google Shape;420;p6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421" name="Google Shape;421;p6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422" name="Google Shape;422;p6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423" name="Google Shape;423;p6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24" name="Google Shape;424;p6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425" name="Google Shape;425;p6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426" name="Google Shape;426;p6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27" name="Google Shape;427;p6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428" name="Google Shape;428;p6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429" name="Google Shape;429;p6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430" name="Google Shape;430;p6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431" name="Google Shape;431;p6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432" name="Google Shape;432;p6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433" name="Google Shape;433;p6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34" name="Google Shape;434;p6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435" name="Google Shape;435;p6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436" name="Google Shape;436;p6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437" name="Google Shape;437;p6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438" name="Google Shape;438;p6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439" name="Google Shape;439;p6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- Rules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B6018-E3AD-48F3-9B79-28AB22C1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01" y="2876566"/>
            <a:ext cx="15751129" cy="52561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8639138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Rules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7902F-02A9-4D80-B536-A7474D6A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59" y="740423"/>
            <a:ext cx="10344682" cy="90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0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- GNSS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E73413-2E48-4706-9DE1-3172EBCF5D2E}"/>
              </a:ext>
            </a:extLst>
          </p:cNvPr>
          <p:cNvSpPr/>
          <p:nvPr/>
        </p:nvSpPr>
        <p:spPr>
          <a:xfrm>
            <a:off x="2011595" y="3524225"/>
            <a:ext cx="14264811" cy="535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FF7AF-242B-40E0-9529-CD03E8304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94" y="3545587"/>
            <a:ext cx="14264811" cy="53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- GNSS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E73413-2E48-4706-9DE1-3172EBCF5D2E}"/>
              </a:ext>
            </a:extLst>
          </p:cNvPr>
          <p:cNvSpPr/>
          <p:nvPr/>
        </p:nvSpPr>
        <p:spPr>
          <a:xfrm>
            <a:off x="3446476" y="2407303"/>
            <a:ext cx="10614589" cy="725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080F3-5F4D-44D6-9C42-AF94EA910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022" y="2410857"/>
            <a:ext cx="10622363" cy="71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2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863913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- GNSS</a:t>
            </a:r>
            <a:endParaRPr dirty="0"/>
          </a:p>
        </p:txBody>
      </p:sp>
      <p:sp>
        <p:nvSpPr>
          <p:cNvPr id="38" name="Google Shape;278;p2">
            <a:extLst>
              <a:ext uri="{FF2B5EF4-FFF2-40B4-BE49-F238E27FC236}">
                <a16:creationId xmlns:a16="http://schemas.microsoft.com/office/drawing/2014/main" id="{BC8ECDFC-5DCA-4277-A596-1B8622435CA2}"/>
              </a:ext>
            </a:extLst>
          </p:cNvPr>
          <p:cNvSpPr txBox="1"/>
          <p:nvPr/>
        </p:nvSpPr>
        <p:spPr>
          <a:xfrm>
            <a:off x="1032438" y="2504102"/>
            <a:ext cx="12829272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Accuracy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Decimeter level (10’s of centimeters)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Required though either: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	RTK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	Dead Reckoning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	PPP (Real Time), a huge amount of processing</a:t>
            </a:r>
          </a:p>
          <a:p>
            <a:pPr lvl="6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Bands</a:t>
            </a:r>
          </a:p>
          <a:p>
            <a:pPr lvl="6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Combined: GPS (Bands I,II,III), GLONASS, </a:t>
            </a:r>
            <a:r>
              <a:rPr lang="en-US" sz="3000" dirty="0" err="1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BeiDou</a:t>
            </a: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, GALILEO</a:t>
            </a:r>
          </a:p>
          <a:p>
            <a:pPr lvl="6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Update Speed</a:t>
            </a:r>
          </a:p>
          <a:p>
            <a:pPr lvl="6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	10Hz = 10</a:t>
            </a:r>
            <a:r>
              <a:rPr lang="en-US" sz="3000" baseline="30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th</a:t>
            </a: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 of a second</a:t>
            </a:r>
          </a:p>
        </p:txBody>
      </p:sp>
    </p:spTree>
    <p:extLst>
      <p:ext uri="{BB962C8B-B14F-4D97-AF65-F5344CB8AC3E}">
        <p14:creationId xmlns:p14="http://schemas.microsoft.com/office/powerpoint/2010/main" val="380916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15541648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6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</a:p>
          <a:p>
            <a:pPr lvl="0">
              <a:lnSpc>
                <a:spcPct val="120000"/>
              </a:lnSpc>
            </a:pPr>
            <a:r>
              <a:rPr lang="en-US" sz="6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M2M / Data </a:t>
            </a:r>
          </a:p>
          <a:p>
            <a:pPr lvl="0">
              <a:lnSpc>
                <a:spcPct val="120000"/>
              </a:lnSpc>
            </a:pPr>
            <a:r>
              <a:rPr lang="en-US" sz="6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8F504-2EB4-4884-B415-3612398F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61" y="1323789"/>
            <a:ext cx="5450296" cy="801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D846B-40C9-427F-8195-55F54561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0769" y="929893"/>
            <a:ext cx="5552754" cy="87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/>
          <p:nvPr/>
        </p:nvSpPr>
        <p:spPr>
          <a:xfrm rot="2432076">
            <a:off x="10959171" y="-374743"/>
            <a:ext cx="8866073" cy="15505492"/>
          </a:xfrm>
          <a:prstGeom prst="rect">
            <a:avLst/>
          </a:prstGeom>
          <a:solidFill>
            <a:srgbClr val="0F40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2432076">
            <a:off x="13359062" y="-1304660"/>
            <a:ext cx="45474" cy="6725552"/>
          </a:xfrm>
          <a:prstGeom prst="rect">
            <a:avLst/>
          </a:prstGeom>
          <a:solidFill>
            <a:srgbClr val="EE7624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"/>
          <p:cNvGrpSpPr/>
          <p:nvPr/>
        </p:nvGrpSpPr>
        <p:grpSpPr>
          <a:xfrm rot="7186299">
            <a:off x="-1228790" y="6878306"/>
            <a:ext cx="2346277" cy="1742298"/>
            <a:chOff x="0" y="0"/>
            <a:chExt cx="3128370" cy="2323063"/>
          </a:xfrm>
        </p:grpSpPr>
        <p:sp>
          <p:nvSpPr>
            <p:cNvPr id="288" name="Google Shape;288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89" name="Google Shape;289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0" name="Google Shape;290;p3"/>
          <p:cNvGrpSpPr/>
          <p:nvPr/>
        </p:nvGrpSpPr>
        <p:grpSpPr>
          <a:xfrm rot="7186299">
            <a:off x="813927" y="5723213"/>
            <a:ext cx="2346277" cy="1742298"/>
            <a:chOff x="0" y="0"/>
            <a:chExt cx="3128370" cy="2323063"/>
          </a:xfrm>
        </p:grpSpPr>
        <p:sp>
          <p:nvSpPr>
            <p:cNvPr id="291" name="Google Shape;291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2" name="Google Shape;292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293" name="Google Shape;293;p3"/>
          <p:cNvGrpSpPr/>
          <p:nvPr/>
        </p:nvGrpSpPr>
        <p:grpSpPr>
          <a:xfrm rot="10800000">
            <a:off x="5294271" y="9315928"/>
            <a:ext cx="2346277" cy="1742298"/>
            <a:chOff x="0" y="0"/>
            <a:chExt cx="3128370" cy="2323063"/>
          </a:xfrm>
        </p:grpSpPr>
        <p:sp>
          <p:nvSpPr>
            <p:cNvPr id="294" name="Google Shape;29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295" name="Google Shape;29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296" name="Google Shape;296;p3"/>
          <p:cNvSpPr/>
          <p:nvPr/>
        </p:nvSpPr>
        <p:spPr>
          <a:xfrm>
            <a:off x="3212651" y="717588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7" name="Google Shape;297;p3"/>
          <p:cNvSpPr/>
          <p:nvPr/>
        </p:nvSpPr>
        <p:spPr>
          <a:xfrm rot="10800000">
            <a:off x="1242750" y="9498513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8" name="Google Shape;298;p3"/>
          <p:cNvSpPr/>
          <p:nvPr/>
        </p:nvSpPr>
        <p:spPr>
          <a:xfrm rot="-3595135">
            <a:off x="-943408" y="8040468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299" name="Google Shape;299;p3"/>
          <p:cNvSpPr/>
          <p:nvPr/>
        </p:nvSpPr>
        <p:spPr>
          <a:xfrm>
            <a:off x="-84587" y="8305576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00" name="Google Shape;300;p3"/>
          <p:cNvGrpSpPr/>
          <p:nvPr/>
        </p:nvGrpSpPr>
        <p:grpSpPr>
          <a:xfrm>
            <a:off x="3577764" y="8734409"/>
            <a:ext cx="3395603" cy="2262748"/>
            <a:chOff x="0" y="0"/>
            <a:chExt cx="4527470" cy="3016997"/>
          </a:xfrm>
        </p:grpSpPr>
        <p:sp>
          <p:nvSpPr>
            <p:cNvPr id="301" name="Google Shape;301;p3"/>
            <p:cNvSpPr/>
            <p:nvPr/>
          </p:nvSpPr>
          <p:spPr>
            <a:xfrm>
              <a:off x="0" y="1466278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2" name="Google Shape;302;p3"/>
            <p:cNvSpPr/>
            <p:nvPr/>
          </p:nvSpPr>
          <p:spPr>
            <a:xfrm>
              <a:off x="2736802" y="0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grpSp>
        <p:nvGrpSpPr>
          <p:cNvPr id="303" name="Google Shape;303;p3"/>
          <p:cNvGrpSpPr/>
          <p:nvPr/>
        </p:nvGrpSpPr>
        <p:grpSpPr>
          <a:xfrm rot="7186299">
            <a:off x="-1288122" y="9184721"/>
            <a:ext cx="2346277" cy="1742298"/>
            <a:chOff x="0" y="0"/>
            <a:chExt cx="3128370" cy="2323063"/>
          </a:xfrm>
        </p:grpSpPr>
        <p:sp>
          <p:nvSpPr>
            <p:cNvPr id="304" name="Google Shape;304;p3"/>
            <p:cNvSpPr/>
            <p:nvPr/>
          </p:nvSpPr>
          <p:spPr>
            <a:xfrm rot="7176903">
              <a:off x="1116518" y="386172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05" name="Google Shape;305;p3"/>
            <p:cNvSpPr/>
            <p:nvPr/>
          </p:nvSpPr>
          <p:spPr>
            <a:xfrm rot="10800000">
              <a:off x="0" y="17106"/>
              <a:ext cx="1790668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06" name="Google Shape;306;p3"/>
          <p:cNvSpPr/>
          <p:nvPr/>
        </p:nvSpPr>
        <p:spPr>
          <a:xfrm>
            <a:off x="547723" y="9439361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sp>
        <p:nvSpPr>
          <p:cNvPr id="307" name="Google Shape;307;p3"/>
          <p:cNvSpPr/>
          <p:nvPr/>
        </p:nvSpPr>
        <p:spPr>
          <a:xfrm rot="10800000">
            <a:off x="6440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8" name="Google Shape;308;p3"/>
          <p:cNvSpPr/>
          <p:nvPr/>
        </p:nvSpPr>
        <p:spPr>
          <a:xfrm rot="10800000">
            <a:off x="-310564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sp>
        <p:nvSpPr>
          <p:cNvPr id="309" name="Google Shape;309;p3"/>
          <p:cNvSpPr/>
          <p:nvPr/>
        </p:nvSpPr>
        <p:spPr>
          <a:xfrm rot="10800000">
            <a:off x="-821288" y="10282714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/>
          </a:solidFill>
          <a:ln>
            <a:noFill/>
          </a:ln>
        </p:spPr>
      </p:sp>
      <p:grpSp>
        <p:nvGrpSpPr>
          <p:cNvPr id="310" name="Google Shape;310;p3"/>
          <p:cNvGrpSpPr/>
          <p:nvPr/>
        </p:nvGrpSpPr>
        <p:grpSpPr>
          <a:xfrm rot="7186299">
            <a:off x="714131" y="8037170"/>
            <a:ext cx="2362333" cy="1754220"/>
            <a:chOff x="0" y="0"/>
            <a:chExt cx="3149777" cy="2338960"/>
          </a:xfrm>
        </p:grpSpPr>
        <p:sp>
          <p:nvSpPr>
            <p:cNvPr id="311" name="Google Shape;311;p3"/>
            <p:cNvSpPr/>
            <p:nvPr/>
          </p:nvSpPr>
          <p:spPr>
            <a:xfrm rot="7176903">
              <a:off x="1124158" y="388815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2" name="Google Shape;312;p3"/>
            <p:cNvSpPr/>
            <p:nvPr/>
          </p:nvSpPr>
          <p:spPr>
            <a:xfrm rot="10800000">
              <a:off x="0" y="17223"/>
              <a:ext cx="1802922" cy="1561330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3" name="Google Shape;313;p3"/>
          <p:cNvSpPr/>
          <p:nvPr/>
        </p:nvSpPr>
        <p:spPr>
          <a:xfrm rot="-7218273">
            <a:off x="6969048" y="7008900"/>
            <a:ext cx="1343001" cy="1163039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EE7624">
              <a:alpha val="49411"/>
            </a:srgbClr>
          </a:solidFill>
          <a:ln>
            <a:noFill/>
          </a:ln>
        </p:spPr>
      </p:sp>
      <p:grpSp>
        <p:nvGrpSpPr>
          <p:cNvPr id="314" name="Google Shape;314;p3"/>
          <p:cNvGrpSpPr/>
          <p:nvPr/>
        </p:nvGrpSpPr>
        <p:grpSpPr>
          <a:xfrm>
            <a:off x="-817365" y="5995743"/>
            <a:ext cx="2081346" cy="1197238"/>
            <a:chOff x="0" y="0"/>
            <a:chExt cx="2775129" cy="1596318"/>
          </a:xfrm>
        </p:grpSpPr>
        <p:sp>
          <p:nvSpPr>
            <p:cNvPr id="315" name="Google Shape;315;p3"/>
            <p:cNvSpPr/>
            <p:nvPr/>
          </p:nvSpPr>
          <p:spPr>
            <a:xfrm>
              <a:off x="905686" y="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  <p:sp>
          <p:nvSpPr>
            <p:cNvPr id="316" name="Google Shape;316;p3"/>
            <p:cNvSpPr/>
            <p:nvPr/>
          </p:nvSpPr>
          <p:spPr>
            <a:xfrm rot="10725027">
              <a:off x="16686" y="25400"/>
              <a:ext cx="1869443" cy="1550719"/>
            </a:xfrm>
            <a:custGeom>
              <a:avLst/>
              <a:gdLst/>
              <a:ahLst/>
              <a:cxnLst/>
              <a:rect l="l" t="t" r="r" b="b"/>
              <a:pathLst>
                <a:path w="6350000" h="5499100" extrusionOk="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EE7624">
                <a:alpha val="49411"/>
              </a:srgbClr>
            </a:solidFill>
            <a:ln>
              <a:noFill/>
            </a:ln>
          </p:spPr>
        </p:sp>
      </p:grpSp>
      <p:sp>
        <p:nvSpPr>
          <p:cNvPr id="317" name="Google Shape;317;p3"/>
          <p:cNvSpPr txBox="1"/>
          <p:nvPr/>
        </p:nvSpPr>
        <p:spPr>
          <a:xfrm>
            <a:off x="974702" y="1009650"/>
            <a:ext cx="1586549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6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 - M2M / Data Transmission</a:t>
            </a:r>
          </a:p>
        </p:txBody>
      </p:sp>
      <p:sp>
        <p:nvSpPr>
          <p:cNvPr id="38" name="Google Shape;278;p2">
            <a:extLst>
              <a:ext uri="{FF2B5EF4-FFF2-40B4-BE49-F238E27FC236}">
                <a16:creationId xmlns:a16="http://schemas.microsoft.com/office/drawing/2014/main" id="{BC8ECDFC-5DCA-4277-A596-1B8622435CA2}"/>
              </a:ext>
            </a:extLst>
          </p:cNvPr>
          <p:cNvSpPr txBox="1"/>
          <p:nvPr/>
        </p:nvSpPr>
        <p:spPr>
          <a:xfrm>
            <a:off x="1032438" y="2311517"/>
            <a:ext cx="16055412" cy="7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Datarate</a:t>
            </a:r>
            <a:endParaRPr lang="en-US" sz="3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Full CANBUS utilization (85% of a 500k/bit link)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Range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800M minimum, with huge operating window as extra as to guarantee operation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Have to account for antenna occlusion as well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900Mhz ideally (better range, inherent noise immunity, suitable </a:t>
            </a:r>
            <a:r>
              <a:rPr lang="en-US" sz="3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datarate</a:t>
            </a: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Power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ACMA / ISM Band specification &amp; legislation = Less than or equal too 1W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Interference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Other teams are assumed to be using the same devices or bands</a:t>
            </a:r>
          </a:p>
        </p:txBody>
      </p:sp>
    </p:spTree>
    <p:extLst>
      <p:ext uri="{BB962C8B-B14F-4D97-AF65-F5344CB8AC3E}">
        <p14:creationId xmlns:p14="http://schemas.microsoft.com/office/powerpoint/2010/main" val="402179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193</Words>
  <Application>Microsoft Office PowerPoint</Application>
  <PresentationFormat>Custom</PresentationFormat>
  <Paragraphs>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Powell</dc:creator>
  <cp:lastModifiedBy>Jonn Dillon</cp:lastModifiedBy>
  <cp:revision>19</cp:revision>
  <dcterms:created xsi:type="dcterms:W3CDTF">2006-08-16T00:00:00Z</dcterms:created>
  <dcterms:modified xsi:type="dcterms:W3CDTF">2021-02-18T02:55:51Z</dcterms:modified>
</cp:coreProperties>
</file>